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5" r:id="rId1"/>
    <p:sldMasterId id="2147483686" r:id="rId2"/>
  </p:sldMasterIdLst>
  <p:notesMasterIdLst>
    <p:notesMasterId r:id="rId18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 varScale="1">
        <p:scale>
          <a:sx n="71" d="100"/>
          <a:sy n="71" d="100"/>
        </p:scale>
        <p:origin x="-168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85178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4" name="Shape 304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Shape 37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Shape 3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Shape 385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Shape 3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Shape 39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Shape 3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Shape 39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Shape 4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7" name="Shape 4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Shape 414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Shape 4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Shape 3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311" name="Shape 31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4" name="Shape 324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Shape 33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Shape 3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Shape 3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Shape 3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Shape 3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Shape 3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369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99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Shape 3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jpg"/><Relationship Id="rId5" Type="http://schemas.openxmlformats.org/officeDocument/2006/relationships/image" Target="../media/image6.jpg"/><Relationship Id="rId6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4" Type="http://schemas.openxmlformats.org/officeDocument/2006/relationships/image" Target="../media/image23.jpg"/><Relationship Id="rId5" Type="http://schemas.openxmlformats.org/officeDocument/2006/relationships/image" Target="../media/image24.jpg"/><Relationship Id="rId6" Type="http://schemas.openxmlformats.org/officeDocument/2006/relationships/image" Target="../media/image25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jpg"/><Relationship Id="rId5" Type="http://schemas.openxmlformats.org/officeDocument/2006/relationships/image" Target="../media/image6.jpg"/><Relationship Id="rId6" Type="http://schemas.openxmlformats.org/officeDocument/2006/relationships/image" Target="../media/image7.jp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10.jpg"/><Relationship Id="rId6" Type="http://schemas.openxmlformats.org/officeDocument/2006/relationships/image" Target="../media/image11.jp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4" Type="http://schemas.openxmlformats.org/officeDocument/2006/relationships/image" Target="../media/image13.jpg"/><Relationship Id="rId5" Type="http://schemas.openxmlformats.org/officeDocument/2006/relationships/image" Target="../media/image14.jpg"/><Relationship Id="rId6" Type="http://schemas.openxmlformats.org/officeDocument/2006/relationships/image" Target="../media/image15.jp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16.jpg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7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10.jpg"/><Relationship Id="rId6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8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4" Type="http://schemas.openxmlformats.org/officeDocument/2006/relationships/image" Target="../media/image13.jpg"/><Relationship Id="rId5" Type="http://schemas.openxmlformats.org/officeDocument/2006/relationships/image" Target="../media/image14.jpg"/><Relationship Id="rId6" Type="http://schemas.openxmlformats.org/officeDocument/2006/relationships/image" Target="../media/image15.jp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6.jp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Universal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1588" y="0"/>
            <a:ext cx="9172499" cy="59150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4" name="Shape 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809875"/>
            <a:ext cx="9144000" cy="3105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Shape 15"/>
          <p:cNvPicPr preferRelativeResize="0"/>
          <p:nvPr/>
        </p:nvPicPr>
        <p:blipFill rotWithShape="1">
          <a:blip r:embed="rId3">
            <a:alphaModFix/>
          </a:blip>
          <a:srcRect l="38356" t="18910" r="17084"/>
          <a:stretch/>
        </p:blipFill>
        <p:spPr>
          <a:xfrm>
            <a:off x="6858000" y="0"/>
            <a:ext cx="2286000" cy="28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Shape 16"/>
          <p:cNvPicPr preferRelativeResize="0"/>
          <p:nvPr/>
        </p:nvPicPr>
        <p:blipFill rotWithShape="1">
          <a:blip r:embed="rId4">
            <a:alphaModFix/>
          </a:blip>
          <a:srcRect l="23891" r="23897"/>
          <a:stretch/>
        </p:blipFill>
        <p:spPr>
          <a:xfrm>
            <a:off x="0" y="0"/>
            <a:ext cx="2271600" cy="28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Shape 17"/>
          <p:cNvPicPr preferRelativeResize="0"/>
          <p:nvPr/>
        </p:nvPicPr>
        <p:blipFill rotWithShape="1">
          <a:blip r:embed="rId5">
            <a:alphaModFix/>
          </a:blip>
          <a:srcRect l="28606" t="7475" r="33949" b="23045"/>
          <a:stretch/>
        </p:blipFill>
        <p:spPr>
          <a:xfrm>
            <a:off x="2286000" y="0"/>
            <a:ext cx="2271600" cy="28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18"/>
          <p:cNvPicPr preferRelativeResize="0"/>
          <p:nvPr/>
        </p:nvPicPr>
        <p:blipFill rotWithShape="1">
          <a:blip r:embed="rId6">
            <a:alphaModFix/>
          </a:blip>
          <a:srcRect l="21448" r="21448"/>
          <a:stretch/>
        </p:blipFill>
        <p:spPr>
          <a:xfrm>
            <a:off x="4572000" y="0"/>
            <a:ext cx="2271600" cy="28098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450912" y="3157835"/>
            <a:ext cx="7909199" cy="76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450912" y="4165407"/>
            <a:ext cx="7909199" cy="429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FFFFFF"/>
              </a:buClr>
              <a:buFont typeface="Noto Symbol"/>
              <a:buNone/>
              <a:defRPr sz="20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93725" marR="0" lvl="1" indent="-60325" algn="l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Font typeface="Merriweather Sans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822325" marR="0" lvl="2" indent="-73025" algn="l" rtl="0">
              <a:spcBef>
                <a:spcPts val="700"/>
              </a:spcBef>
              <a:spcAft>
                <a:spcPts val="0"/>
              </a:spcAft>
              <a:buClr>
                <a:srgbClr val="595959"/>
              </a:buClr>
              <a:buFont typeface="Noto Symbol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50925" marR="0" lvl="3" indent="-85725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33487" marR="0" lvl="4" indent="-90487" algn="l" rtl="0"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Font typeface="Noto Symbol"/>
              <a:buChar char="▪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2"/>
          </p:nvPr>
        </p:nvSpPr>
        <p:spPr>
          <a:xfrm>
            <a:off x="442206" y="4887455"/>
            <a:ext cx="7917900" cy="378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rtl="0">
              <a:spcBef>
                <a:spcPts val="0"/>
              </a:spcBef>
              <a:buClr>
                <a:schemeClr val="lt1"/>
              </a:buClr>
              <a:buFont typeface="Verdana"/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rtl="0">
              <a:spcBef>
                <a:spcPts val="0"/>
              </a:spcBef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rtl="0">
              <a:spcBef>
                <a:spcPts val="0"/>
              </a:spcBef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rtl="0">
              <a:spcBef>
                <a:spcPts val="0"/>
              </a:spcBef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Content 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374826" y="1644650"/>
            <a:ext cx="4035300" cy="4367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6075" lvl="0" indent="-140334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Font typeface="Verdana"/>
              <a:buChar char="•"/>
              <a:defRPr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93725" lvl="1" indent="-60325" algn="l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Font typeface="Merriweather Sans"/>
              <a:buChar char="–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822325" lvl="2" indent="-73025" algn="l" rtl="0">
              <a:spcBef>
                <a:spcPts val="700"/>
              </a:spcBef>
              <a:spcAft>
                <a:spcPts val="0"/>
              </a:spcAft>
              <a:buClr>
                <a:srgbClr val="595959"/>
              </a:buClr>
              <a:buFont typeface="Noto Symbol"/>
              <a:buChar char="▪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50925" lvl="3" indent="-85725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Font typeface="Arial"/>
              <a:buChar char="–"/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33487" lvl="4" indent="-90487" algn="l" rtl="0"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Font typeface="Noto Symbol"/>
              <a:buChar char="▪"/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body" idx="2"/>
          </p:nvPr>
        </p:nvSpPr>
        <p:spPr>
          <a:xfrm>
            <a:off x="4738864" y="1636662"/>
            <a:ext cx="3952800" cy="4367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6075" lvl="0" indent="-140334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Font typeface="Verdana"/>
              <a:buChar char="•"/>
              <a:defRPr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93725" lvl="1" indent="-60325" algn="l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Font typeface="Merriweather Sans"/>
              <a:buChar char="–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822325" lvl="2" indent="-73025" algn="l" rtl="0">
              <a:spcBef>
                <a:spcPts val="700"/>
              </a:spcBef>
              <a:spcAft>
                <a:spcPts val="0"/>
              </a:spcAft>
              <a:buClr>
                <a:srgbClr val="595959"/>
              </a:buClr>
              <a:buFont typeface="Noto Symbol"/>
              <a:buChar char="▪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50925" lvl="3" indent="-85725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Font typeface="Arial"/>
              <a:buChar char="–"/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33487" lvl="4" indent="-90487" algn="l" rtl="0"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Font typeface="Noto Symbol"/>
              <a:buChar char="▪"/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title"/>
          </p:nvPr>
        </p:nvSpPr>
        <p:spPr>
          <a:xfrm>
            <a:off x="365760" y="135132"/>
            <a:ext cx="8325900" cy="10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Shape 97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mparison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366888" y="1645919"/>
            <a:ext cx="4035300" cy="78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algn="ctr" rtl="0">
              <a:lnSpc>
                <a:spcPct val="115384"/>
              </a:lnSpc>
              <a:spcBef>
                <a:spcPts val="0"/>
              </a:spcBef>
              <a:buFont typeface="Verdana"/>
              <a:buNone/>
              <a:defRPr sz="2600" b="0"/>
            </a:lvl1pPr>
            <a:lvl2pPr marL="457200" lvl="1" indent="0" rtl="0">
              <a:spcBef>
                <a:spcPts val="0"/>
              </a:spcBef>
              <a:buFont typeface="Verdana"/>
              <a:buNone/>
              <a:defRPr sz="2000" b="1"/>
            </a:lvl2pPr>
            <a:lvl3pPr marL="914400" lvl="2" indent="0" rtl="0">
              <a:spcBef>
                <a:spcPts val="0"/>
              </a:spcBef>
              <a:buFont typeface="Verdana"/>
              <a:buNone/>
              <a:defRPr sz="1800" b="1"/>
            </a:lvl3pPr>
            <a:lvl4pPr marL="1371600" lvl="3" indent="0" rtl="0">
              <a:spcBef>
                <a:spcPts val="0"/>
              </a:spcBef>
              <a:buFont typeface="Verdana"/>
              <a:buNone/>
              <a:defRPr sz="1600" b="1"/>
            </a:lvl4pPr>
            <a:lvl5pPr marL="1828800" lvl="4" indent="0" rtl="0">
              <a:spcBef>
                <a:spcPts val="0"/>
              </a:spcBef>
              <a:buFont typeface="Verdana"/>
              <a:buNone/>
              <a:defRPr sz="1600" b="1"/>
            </a:lvl5pPr>
            <a:lvl6pPr marL="2286000" lvl="5" indent="0" rtl="0">
              <a:spcBef>
                <a:spcPts val="0"/>
              </a:spcBef>
              <a:buFont typeface="Verdana"/>
              <a:buNone/>
              <a:defRPr sz="1600" b="1"/>
            </a:lvl6pPr>
            <a:lvl7pPr marL="2743200" lvl="6" indent="0" rtl="0">
              <a:spcBef>
                <a:spcPts val="0"/>
              </a:spcBef>
              <a:buFont typeface="Verdana"/>
              <a:buNone/>
              <a:defRPr sz="1600" b="1"/>
            </a:lvl7pPr>
            <a:lvl8pPr marL="3200400" lvl="7" indent="0" rtl="0">
              <a:spcBef>
                <a:spcPts val="0"/>
              </a:spcBef>
              <a:buFont typeface="Verdana"/>
              <a:buNone/>
              <a:defRPr sz="1600" b="1"/>
            </a:lvl8pPr>
            <a:lvl9pPr marL="3657600" lvl="8" indent="0" rtl="0">
              <a:spcBef>
                <a:spcPts val="0"/>
              </a:spcBef>
              <a:buFont typeface="Verdana"/>
              <a:buNone/>
              <a:defRPr sz="1600" b="1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2"/>
          </p:nvPr>
        </p:nvSpPr>
        <p:spPr>
          <a:xfrm>
            <a:off x="4703762" y="1645919"/>
            <a:ext cx="3987900" cy="78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algn="ctr" rtl="0">
              <a:lnSpc>
                <a:spcPct val="115384"/>
              </a:lnSpc>
              <a:spcBef>
                <a:spcPts val="0"/>
              </a:spcBef>
              <a:buFont typeface="Verdana"/>
              <a:buNone/>
              <a:defRPr sz="2600" b="0"/>
            </a:lvl1pPr>
            <a:lvl2pPr marL="457200" lvl="1" indent="0" rtl="0">
              <a:spcBef>
                <a:spcPts val="0"/>
              </a:spcBef>
              <a:buFont typeface="Verdana"/>
              <a:buNone/>
              <a:defRPr sz="2000" b="1"/>
            </a:lvl2pPr>
            <a:lvl3pPr marL="914400" lvl="2" indent="0" rtl="0">
              <a:spcBef>
                <a:spcPts val="0"/>
              </a:spcBef>
              <a:buFont typeface="Verdana"/>
              <a:buNone/>
              <a:defRPr sz="1800" b="1"/>
            </a:lvl3pPr>
            <a:lvl4pPr marL="1371600" lvl="3" indent="0" rtl="0">
              <a:spcBef>
                <a:spcPts val="0"/>
              </a:spcBef>
              <a:buFont typeface="Verdana"/>
              <a:buNone/>
              <a:defRPr sz="1600" b="1"/>
            </a:lvl4pPr>
            <a:lvl5pPr marL="1828800" lvl="4" indent="0" rtl="0">
              <a:spcBef>
                <a:spcPts val="0"/>
              </a:spcBef>
              <a:buFont typeface="Verdana"/>
              <a:buNone/>
              <a:defRPr sz="1600" b="1"/>
            </a:lvl5pPr>
            <a:lvl6pPr marL="2286000" lvl="5" indent="0" rtl="0">
              <a:spcBef>
                <a:spcPts val="0"/>
              </a:spcBef>
              <a:buFont typeface="Verdana"/>
              <a:buNone/>
              <a:defRPr sz="1600" b="1"/>
            </a:lvl6pPr>
            <a:lvl7pPr marL="2743200" lvl="6" indent="0" rtl="0">
              <a:spcBef>
                <a:spcPts val="0"/>
              </a:spcBef>
              <a:buFont typeface="Verdana"/>
              <a:buNone/>
              <a:defRPr sz="1600" b="1"/>
            </a:lvl7pPr>
            <a:lvl8pPr marL="3200400" lvl="7" indent="0" rtl="0">
              <a:spcBef>
                <a:spcPts val="0"/>
              </a:spcBef>
              <a:buFont typeface="Verdana"/>
              <a:buNone/>
              <a:defRPr sz="1600" b="1"/>
            </a:lvl8pPr>
            <a:lvl9pPr marL="3657600" lvl="8" indent="0" rtl="0">
              <a:spcBef>
                <a:spcPts val="0"/>
              </a:spcBef>
              <a:buFont typeface="Verdana"/>
              <a:buNone/>
              <a:defRPr sz="1600" b="1"/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body" idx="3"/>
          </p:nvPr>
        </p:nvSpPr>
        <p:spPr>
          <a:xfrm>
            <a:off x="357187" y="2659063"/>
            <a:ext cx="4044899" cy="3352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6075" lvl="0" indent="-140334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Font typeface="Verdana"/>
              <a:buChar char="•"/>
              <a:defRPr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93725" lvl="1" indent="-60325" algn="l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Font typeface="Merriweather Sans"/>
              <a:buChar char="–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822325" lvl="2" indent="-73025" algn="l" rtl="0">
              <a:spcBef>
                <a:spcPts val="700"/>
              </a:spcBef>
              <a:spcAft>
                <a:spcPts val="0"/>
              </a:spcAft>
              <a:buClr>
                <a:srgbClr val="595959"/>
              </a:buClr>
              <a:buFont typeface="Noto Symbol"/>
              <a:buChar char="▪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50925" lvl="3" indent="-85725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Font typeface="Arial"/>
              <a:buChar char="–"/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33487" lvl="4" indent="-90487" algn="l" rtl="0"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Font typeface="Noto Symbol"/>
              <a:buChar char="▪"/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body" idx="4"/>
          </p:nvPr>
        </p:nvSpPr>
        <p:spPr>
          <a:xfrm>
            <a:off x="4703762" y="2659063"/>
            <a:ext cx="3987900" cy="3352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6075" lvl="0" indent="-140334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Font typeface="Verdana"/>
              <a:buChar char="•"/>
              <a:defRPr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93725" lvl="1" indent="-60325" algn="l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Font typeface="Merriweather Sans"/>
              <a:buChar char="–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822325" lvl="2" indent="-73025" algn="l" rtl="0">
              <a:spcBef>
                <a:spcPts val="700"/>
              </a:spcBef>
              <a:spcAft>
                <a:spcPts val="0"/>
              </a:spcAft>
              <a:buClr>
                <a:srgbClr val="595959"/>
              </a:buClr>
              <a:buFont typeface="Noto Symbol"/>
              <a:buChar char="▪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50925" lvl="3" indent="-85725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Font typeface="Arial"/>
              <a:buChar char="–"/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33487" lvl="4" indent="-90487" algn="l" rtl="0"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Font typeface="Noto Symbol"/>
              <a:buChar char="▪"/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title"/>
          </p:nvPr>
        </p:nvSpPr>
        <p:spPr>
          <a:xfrm>
            <a:off x="365760" y="135132"/>
            <a:ext cx="8325900" cy="10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5" name="Shape 105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xt, 1 Conten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4678537" y="1644650"/>
            <a:ext cx="4035300" cy="4367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6075" lvl="0" indent="-140334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Font typeface="Verdana"/>
              <a:buChar char="•"/>
              <a:defRPr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93725" lvl="1" indent="-60325" algn="l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Font typeface="Merriweather Sans"/>
              <a:buChar char="–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822325" lvl="2" indent="-73025" algn="l" rtl="0">
              <a:spcBef>
                <a:spcPts val="700"/>
              </a:spcBef>
              <a:spcAft>
                <a:spcPts val="0"/>
              </a:spcAft>
              <a:buClr>
                <a:srgbClr val="595959"/>
              </a:buClr>
              <a:buFont typeface="Noto Symbol"/>
              <a:buChar char="▪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50925" lvl="3" indent="-85725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Font typeface="Arial"/>
              <a:buChar char="–"/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33487" lvl="4" indent="-90487" algn="l" rtl="0"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Font typeface="Noto Symbol"/>
              <a:buChar char="▪"/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365760" y="135132"/>
            <a:ext cx="8325900" cy="10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09" name="Shape 109"/>
          <p:cNvSpPr>
            <a:spLocks noGrp="1"/>
          </p:cNvSpPr>
          <p:nvPr>
            <p:ph type="pic" idx="2"/>
          </p:nvPr>
        </p:nvSpPr>
        <p:spPr>
          <a:xfrm>
            <a:off x="365125" y="1644650"/>
            <a:ext cx="3997199" cy="4367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888888"/>
              </a:buClr>
              <a:buFont typeface="Verdana"/>
              <a:buNone/>
              <a:defRPr sz="20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xt, 2 Conten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390702" y="1644650"/>
            <a:ext cx="4035300" cy="4367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6075" lvl="0" indent="-140334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Font typeface="Verdana"/>
              <a:buChar char="•"/>
              <a:defRPr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93725" lvl="1" indent="-60325" algn="l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Font typeface="Merriweather Sans"/>
              <a:buChar char="–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822325" lvl="2" indent="-73025" algn="l" rtl="0">
              <a:spcBef>
                <a:spcPts val="700"/>
              </a:spcBef>
              <a:spcAft>
                <a:spcPts val="0"/>
              </a:spcAft>
              <a:buClr>
                <a:srgbClr val="595959"/>
              </a:buClr>
              <a:buFont typeface="Noto Symbol"/>
              <a:buChar char="▪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50925" lvl="3" indent="-85725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Font typeface="Arial"/>
              <a:buChar char="–"/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33487" lvl="4" indent="-90487" algn="l" rtl="0"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Font typeface="Noto Symbol"/>
              <a:buChar char="▪"/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365760" y="135132"/>
            <a:ext cx="8325900" cy="10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15" name="Shape 115"/>
          <p:cNvSpPr>
            <a:spLocks noGrp="1"/>
          </p:cNvSpPr>
          <p:nvPr>
            <p:ph type="pic" idx="2"/>
          </p:nvPr>
        </p:nvSpPr>
        <p:spPr>
          <a:xfrm>
            <a:off x="4752975" y="1644650"/>
            <a:ext cx="3938699" cy="2077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888888"/>
              </a:buClr>
              <a:buFont typeface="Verdana"/>
              <a:buNone/>
              <a:defRPr sz="20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16" name="Shape 116"/>
          <p:cNvSpPr>
            <a:spLocks noGrp="1"/>
          </p:cNvSpPr>
          <p:nvPr>
            <p:ph type="pic" idx="3"/>
          </p:nvPr>
        </p:nvSpPr>
        <p:spPr>
          <a:xfrm>
            <a:off x="4752975" y="3945671"/>
            <a:ext cx="3938699" cy="2072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888888"/>
              </a:buClr>
              <a:buFont typeface="Verdana"/>
              <a:buNone/>
              <a:defRPr sz="20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17" name="Shape 117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 Conten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370987" y="1645919"/>
            <a:ext cx="3992699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4320" lvl="0" indent="-115570" rtl="0">
              <a:spcBef>
                <a:spcPts val="0"/>
              </a:spcBef>
              <a:buClr>
                <a:srgbClr val="000000"/>
              </a:buClr>
              <a:buFont typeface="Verdana"/>
              <a:buChar char="•"/>
              <a:defRPr sz="2000" b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48640" lvl="1" indent="-78740" rtl="0">
              <a:spcBef>
                <a:spcPts val="0"/>
              </a:spcBef>
              <a:buClr>
                <a:srgbClr val="7F7F7F"/>
              </a:buClr>
              <a:buFont typeface="Merriweather Sans"/>
              <a:buChar char="–"/>
              <a:defRPr sz="1800"/>
            </a:lvl2pPr>
            <a:lvl3pPr marL="822960" lvl="2" indent="-73660" rtl="0">
              <a:spcBef>
                <a:spcPts val="0"/>
              </a:spcBef>
              <a:buClr>
                <a:srgbClr val="595959"/>
              </a:buClr>
              <a:buFont typeface="Noto Symbol"/>
              <a:buChar char="▪"/>
              <a:defRPr sz="1800"/>
            </a:lvl3pPr>
            <a:lvl4pPr marL="1051560" lvl="3" indent="-187960" rtl="0">
              <a:spcBef>
                <a:spcPts val="0"/>
              </a:spcBef>
              <a:defRPr sz="1600"/>
            </a:lvl4pPr>
            <a:lvl5pPr marL="1234440" lvl="4" indent="-91439" rtl="0">
              <a:spcBef>
                <a:spcPts val="0"/>
              </a:spcBef>
              <a:buClr>
                <a:srgbClr val="7F7F7F"/>
              </a:buClr>
              <a:buFont typeface="Noto Symbol"/>
              <a:buChar char="▪"/>
              <a:defRPr sz="1600"/>
            </a:lvl5pPr>
            <a:lvl6pPr lvl="5" rtl="0">
              <a:spcBef>
                <a:spcPts val="0"/>
              </a:spcBef>
              <a:defRPr sz="1600"/>
            </a:lvl6pPr>
            <a:lvl7pPr lvl="6" rtl="0">
              <a:spcBef>
                <a:spcPts val="0"/>
              </a:spcBef>
              <a:defRPr sz="1600"/>
            </a:lvl7pPr>
            <a:lvl8pPr lvl="7" rtl="0">
              <a:spcBef>
                <a:spcPts val="0"/>
              </a:spcBef>
              <a:defRPr sz="1600"/>
            </a:lvl8pPr>
            <a:lvl9pPr lvl="8" rtl="0">
              <a:spcBef>
                <a:spcPts val="0"/>
              </a:spcBef>
              <a:defRPr sz="1600"/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body" idx="2"/>
          </p:nvPr>
        </p:nvSpPr>
        <p:spPr>
          <a:xfrm>
            <a:off x="4760289" y="1645919"/>
            <a:ext cx="3931200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4320" lvl="0" indent="-115570" rtl="0">
              <a:spcBef>
                <a:spcPts val="0"/>
              </a:spcBef>
              <a:buClr>
                <a:srgbClr val="000000"/>
              </a:buClr>
              <a:buFont typeface="Verdana"/>
              <a:buChar char="•"/>
              <a:defRPr sz="2000" b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48640" lvl="1" indent="-78740" rtl="0">
              <a:spcBef>
                <a:spcPts val="0"/>
              </a:spcBef>
              <a:buClr>
                <a:srgbClr val="7F7F7F"/>
              </a:buClr>
              <a:buFont typeface="Merriweather Sans"/>
              <a:buChar char="–"/>
              <a:defRPr sz="1800"/>
            </a:lvl2pPr>
            <a:lvl3pPr marL="822960" lvl="2" indent="-73660" rtl="0">
              <a:spcBef>
                <a:spcPts val="0"/>
              </a:spcBef>
              <a:buClr>
                <a:srgbClr val="595959"/>
              </a:buClr>
              <a:buFont typeface="Noto Symbol"/>
              <a:buChar char="▪"/>
              <a:defRPr sz="1800"/>
            </a:lvl3pPr>
            <a:lvl4pPr marL="1051560" lvl="3" indent="-187960" rtl="0">
              <a:spcBef>
                <a:spcPts val="0"/>
              </a:spcBef>
              <a:defRPr sz="1600"/>
            </a:lvl4pPr>
            <a:lvl5pPr marL="1234440" lvl="4" indent="-91439" rtl="0">
              <a:spcBef>
                <a:spcPts val="0"/>
              </a:spcBef>
              <a:buClr>
                <a:srgbClr val="7F7F7F"/>
              </a:buClr>
              <a:buFont typeface="Noto Symbol"/>
              <a:buChar char="▪"/>
              <a:defRPr sz="1600"/>
            </a:lvl5pPr>
            <a:lvl6pPr lvl="5" rtl="0">
              <a:spcBef>
                <a:spcPts val="0"/>
              </a:spcBef>
              <a:defRPr sz="1600"/>
            </a:lvl6pPr>
            <a:lvl7pPr lvl="6" rtl="0">
              <a:spcBef>
                <a:spcPts val="0"/>
              </a:spcBef>
              <a:defRPr sz="1600"/>
            </a:lvl7pPr>
            <a:lvl8pPr lvl="7" rtl="0">
              <a:spcBef>
                <a:spcPts val="0"/>
              </a:spcBef>
              <a:defRPr sz="1600"/>
            </a:lvl8pPr>
            <a:lvl9pPr lvl="8" rtl="0">
              <a:spcBef>
                <a:spcPts val="0"/>
              </a:spcBef>
              <a:defRPr sz="1600"/>
            </a:lvl9pPr>
          </a:lstStyle>
          <a:p>
            <a:endParaRPr/>
          </a:p>
        </p:txBody>
      </p:sp>
      <p:sp>
        <p:nvSpPr>
          <p:cNvPr id="122" name="Shape 122"/>
          <p:cNvSpPr txBox="1">
            <a:spLocks noGrp="1"/>
          </p:cNvSpPr>
          <p:nvPr>
            <p:ph type="body" idx="3"/>
          </p:nvPr>
        </p:nvSpPr>
        <p:spPr>
          <a:xfrm>
            <a:off x="348288" y="3920062"/>
            <a:ext cx="3992699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4320" lvl="0" indent="-115570" rtl="0">
              <a:spcBef>
                <a:spcPts val="0"/>
              </a:spcBef>
              <a:buClr>
                <a:srgbClr val="000000"/>
              </a:buClr>
              <a:buFont typeface="Verdana"/>
              <a:buChar char="•"/>
              <a:defRPr sz="2000" b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48640" lvl="1" indent="-78740" rtl="0">
              <a:spcBef>
                <a:spcPts val="0"/>
              </a:spcBef>
              <a:buClr>
                <a:srgbClr val="7F7F7F"/>
              </a:buClr>
              <a:buFont typeface="Merriweather Sans"/>
              <a:buChar char="–"/>
              <a:defRPr sz="1800"/>
            </a:lvl2pPr>
            <a:lvl3pPr marL="822960" lvl="2" indent="-73660" rtl="0">
              <a:spcBef>
                <a:spcPts val="0"/>
              </a:spcBef>
              <a:buClr>
                <a:srgbClr val="595959"/>
              </a:buClr>
              <a:buFont typeface="Noto Symbol"/>
              <a:buChar char="▪"/>
              <a:defRPr sz="1800"/>
            </a:lvl3pPr>
            <a:lvl4pPr marL="1051560" lvl="3" indent="-187960" rtl="0">
              <a:spcBef>
                <a:spcPts val="0"/>
              </a:spcBef>
              <a:defRPr sz="1600"/>
            </a:lvl4pPr>
            <a:lvl5pPr marL="1234440" lvl="4" indent="-91439" rtl="0">
              <a:spcBef>
                <a:spcPts val="0"/>
              </a:spcBef>
              <a:buClr>
                <a:srgbClr val="7F7F7F"/>
              </a:buClr>
              <a:buFont typeface="Noto Symbol"/>
              <a:buChar char="▪"/>
              <a:defRPr sz="1600"/>
            </a:lvl5pPr>
            <a:lvl6pPr lvl="5" rtl="0">
              <a:spcBef>
                <a:spcPts val="0"/>
              </a:spcBef>
              <a:defRPr sz="1600"/>
            </a:lvl6pPr>
            <a:lvl7pPr lvl="6" rtl="0">
              <a:spcBef>
                <a:spcPts val="0"/>
              </a:spcBef>
              <a:defRPr sz="1600"/>
            </a:lvl7pPr>
            <a:lvl8pPr lvl="7" rtl="0">
              <a:spcBef>
                <a:spcPts val="0"/>
              </a:spcBef>
              <a:defRPr sz="1600"/>
            </a:lvl8pPr>
            <a:lvl9pPr lvl="8" rtl="0">
              <a:spcBef>
                <a:spcPts val="0"/>
              </a:spcBef>
              <a:defRPr sz="1600"/>
            </a:lvl9pPr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body" idx="4"/>
          </p:nvPr>
        </p:nvSpPr>
        <p:spPr>
          <a:xfrm>
            <a:off x="4737592" y="3920062"/>
            <a:ext cx="3953999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4320" lvl="0" indent="-115570" rtl="0">
              <a:spcBef>
                <a:spcPts val="0"/>
              </a:spcBef>
              <a:buClr>
                <a:srgbClr val="000000"/>
              </a:buClr>
              <a:buFont typeface="Verdana"/>
              <a:buChar char="•"/>
              <a:defRPr sz="2000" b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48640" lvl="1" indent="-78740" rtl="0">
              <a:spcBef>
                <a:spcPts val="0"/>
              </a:spcBef>
              <a:buClr>
                <a:srgbClr val="7F7F7F"/>
              </a:buClr>
              <a:buFont typeface="Merriweather Sans"/>
              <a:buChar char="–"/>
              <a:defRPr sz="1800"/>
            </a:lvl2pPr>
            <a:lvl3pPr marL="822960" lvl="2" indent="-73660" rtl="0">
              <a:spcBef>
                <a:spcPts val="0"/>
              </a:spcBef>
              <a:buClr>
                <a:srgbClr val="595959"/>
              </a:buClr>
              <a:buFont typeface="Noto Symbol"/>
              <a:buChar char="▪"/>
              <a:defRPr sz="1800"/>
            </a:lvl3pPr>
            <a:lvl4pPr marL="1051560" lvl="3" indent="-187960" rtl="0">
              <a:spcBef>
                <a:spcPts val="0"/>
              </a:spcBef>
              <a:defRPr sz="1600"/>
            </a:lvl4pPr>
            <a:lvl5pPr marL="1234440" lvl="4" indent="-91439" rtl="0">
              <a:spcBef>
                <a:spcPts val="0"/>
              </a:spcBef>
              <a:buClr>
                <a:srgbClr val="7F7F7F"/>
              </a:buClr>
              <a:buFont typeface="Noto Symbol"/>
              <a:buChar char="▪"/>
              <a:defRPr sz="1600"/>
            </a:lvl5pPr>
            <a:lvl6pPr lvl="5" rtl="0">
              <a:spcBef>
                <a:spcPts val="0"/>
              </a:spcBef>
              <a:defRPr sz="1600"/>
            </a:lvl6pPr>
            <a:lvl7pPr lvl="6" rtl="0">
              <a:spcBef>
                <a:spcPts val="0"/>
              </a:spcBef>
              <a:defRPr sz="1600"/>
            </a:lvl7pPr>
            <a:lvl8pPr lvl="7" rtl="0">
              <a:spcBef>
                <a:spcPts val="0"/>
              </a:spcBef>
              <a:defRPr sz="1600"/>
            </a:lvl8pPr>
            <a:lvl9pPr lvl="8" rtl="0">
              <a:spcBef>
                <a:spcPts val="0"/>
              </a:spcBef>
              <a:defRPr sz="1600"/>
            </a:lvl9pPr>
          </a:lstStyle>
          <a:p>
            <a:endParaRPr/>
          </a:p>
        </p:txBody>
      </p:sp>
      <p:sp>
        <p:nvSpPr>
          <p:cNvPr id="124" name="Shape 124"/>
          <p:cNvSpPr txBox="1">
            <a:spLocks noGrp="1"/>
          </p:cNvSpPr>
          <p:nvPr>
            <p:ph type="title"/>
          </p:nvPr>
        </p:nvSpPr>
        <p:spPr>
          <a:xfrm>
            <a:off x="365760" y="135132"/>
            <a:ext cx="8325900" cy="10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6" name="Shape 126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icture with Captio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365125" y="134938"/>
            <a:ext cx="8326500" cy="1076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1473196" y="5397500"/>
            <a:ext cx="5689499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 sz="1800"/>
            </a:lvl1pPr>
            <a:lvl2pPr lvl="1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rtl="0">
              <a:spcBef>
                <a:spcPts val="0"/>
              </a:spcBef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rtl="0">
              <a:spcBef>
                <a:spcPts val="0"/>
              </a:spcBef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rtl="0">
              <a:spcBef>
                <a:spcPts val="0"/>
              </a:spcBef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30" name="Shape 130"/>
          <p:cNvSpPr>
            <a:spLocks noGrp="1"/>
          </p:cNvSpPr>
          <p:nvPr>
            <p:ph type="pic" idx="2"/>
          </p:nvPr>
        </p:nvSpPr>
        <p:spPr>
          <a:xfrm>
            <a:off x="1473200" y="1670050"/>
            <a:ext cx="5689499" cy="3587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888888"/>
              </a:buClr>
              <a:buFont typeface="Verdana"/>
              <a:buNone/>
              <a:defRPr sz="18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31" name="Shape 131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2" name="Shape 132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/>
        </p:nvSpPr>
        <p:spPr>
          <a:xfrm>
            <a:off x="1588" y="0"/>
            <a:ext cx="9172499" cy="59150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5" name="Shape 135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6" name="Shape 136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733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defRPr sz="36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defRPr sz="36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defRPr sz="36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defRPr sz="36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685800" y="1481558"/>
            <a:ext cx="7772400" cy="461444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200660" algn="l" rtl="0">
              <a:spcBef>
                <a:spcPts val="560"/>
              </a:spcBef>
              <a:spcAft>
                <a:spcPts val="0"/>
              </a:spcAft>
              <a:buClr>
                <a:schemeClr val="lt2"/>
              </a:buClr>
              <a:buFont typeface="Verdana"/>
              <a:buChar char="•"/>
              <a:defRPr sz="2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lvl="1" indent="-120650" algn="l" rtl="0">
              <a:spcBef>
                <a:spcPts val="520"/>
              </a:spcBef>
              <a:spcAft>
                <a:spcPts val="0"/>
              </a:spcAft>
              <a:buClr>
                <a:srgbClr val="595959"/>
              </a:buClr>
              <a:buFont typeface="Verdana"/>
              <a:buChar char="–"/>
              <a:defRPr sz="2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lvl="2" indent="-88900" algn="l" rtl="0"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Font typeface="Noto Sans Symbols"/>
              <a:buChar char="▪"/>
              <a:defRPr sz="2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lvl="3" indent="-101600" algn="l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Verdana"/>
              <a:buChar char="–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lvl="4" indent="-114300" algn="l" rtl="0"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Noto Sans Symbols"/>
              <a:buChar char="▪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Font typeface="Noto Sans Symbols"/>
              <a:buChar char="▪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Font typeface="Noto Sans Symbols"/>
              <a:buChar char="▪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Font typeface="Noto Sans Symbols"/>
              <a:buChar char="▪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Font typeface="Noto Sans Symbols"/>
              <a:buChar char="▪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40" name="Shape 140"/>
          <p:cNvSpPr txBox="1">
            <a:spLocks noGrp="1"/>
          </p:cNvSpPr>
          <p:nvPr>
            <p:ph type="dt" idx="10"/>
          </p:nvPr>
        </p:nvSpPr>
        <p:spPr>
          <a:xfrm>
            <a:off x="1219200" y="6172200"/>
            <a:ext cx="3124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1" name="Shape 141"/>
          <p:cNvSpPr txBox="1">
            <a:spLocks noGrp="1"/>
          </p:cNvSpPr>
          <p:nvPr>
            <p:ph type="sldNum" idx="12"/>
          </p:nvPr>
        </p:nvSpPr>
        <p:spPr>
          <a:xfrm>
            <a:off x="533400" y="6172200"/>
            <a:ext cx="6857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000" b="0" i="0" u="none" strike="noStrike" cap="non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685800" y="609600"/>
            <a:ext cx="7772400" cy="7677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defRPr sz="36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defRPr sz="36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defRPr sz="36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defRPr sz="36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685800" y="1539433"/>
            <a:ext cx="7772400" cy="455656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Font typeface="Verdana"/>
              <a:buChar char="•"/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rtl="0">
              <a:spcBef>
                <a:spcPts val="0"/>
              </a:spcBef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rtl="0">
              <a:spcBef>
                <a:spcPts val="0"/>
              </a:spcBef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rtl="0">
              <a:spcBef>
                <a:spcPts val="0"/>
              </a:spcBef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45" name="Shape 145"/>
          <p:cNvSpPr txBox="1">
            <a:spLocks noGrp="1"/>
          </p:cNvSpPr>
          <p:nvPr>
            <p:ph type="dt" idx="10"/>
          </p:nvPr>
        </p:nvSpPr>
        <p:spPr>
          <a:xfrm>
            <a:off x="1219200" y="6172200"/>
            <a:ext cx="3124199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6" name="Shape 146"/>
          <p:cNvSpPr txBox="1">
            <a:spLocks noGrp="1"/>
          </p:cNvSpPr>
          <p:nvPr>
            <p:ph type="sldNum" idx="12"/>
          </p:nvPr>
        </p:nvSpPr>
        <p:spPr>
          <a:xfrm>
            <a:off x="533400" y="6172200"/>
            <a:ext cx="6857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00" b="0" i="0" u="none" strike="noStrike" cap="non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-US" sz="1000" b="0" i="0" u="none" strike="noStrike" cap="non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Users Layout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Shape 1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Shape 1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72400" y="6019800"/>
            <a:ext cx="1143000" cy="64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Shape 150"/>
          <p:cNvSpPr txBox="1">
            <a:spLocks noGrp="1"/>
          </p:cNvSpPr>
          <p:nvPr>
            <p:ph type="ctrTitle"/>
          </p:nvPr>
        </p:nvSpPr>
        <p:spPr>
          <a:xfrm>
            <a:off x="704704" y="1155209"/>
            <a:ext cx="7848599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4400" b="1" i="0" u="none" strike="noStrike" cap="none">
                <a:solidFill>
                  <a:srgbClr val="005087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 sz="36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1" name="Shape 151"/>
          <p:cNvSpPr txBox="1">
            <a:spLocks noGrp="1"/>
          </p:cNvSpPr>
          <p:nvPr>
            <p:ph type="subTitle" idx="1"/>
          </p:nvPr>
        </p:nvSpPr>
        <p:spPr>
          <a:xfrm>
            <a:off x="705731" y="3297303"/>
            <a:ext cx="6760391" cy="123444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440"/>
              </a:spcBef>
              <a:spcAft>
                <a:spcPts val="0"/>
              </a:spcAft>
              <a:buClr>
                <a:schemeClr val="lt2"/>
              </a:buClr>
              <a:buFont typeface="Noto Sans Symbols"/>
              <a:buNone/>
              <a:defRPr sz="2200" b="1" i="0" u="none" strike="noStrike" cap="none">
                <a:solidFill>
                  <a:srgbClr val="80808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20650" algn="l" rtl="0">
              <a:spcBef>
                <a:spcPts val="520"/>
              </a:spcBef>
              <a:spcAft>
                <a:spcPts val="0"/>
              </a:spcAft>
              <a:buClr>
                <a:srgbClr val="595959"/>
              </a:buClr>
              <a:buFont typeface="Verdana"/>
              <a:buChar char="–"/>
              <a:defRPr sz="2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88900" algn="l" rtl="0">
              <a:spcBef>
                <a:spcPts val="440"/>
              </a:spcBef>
              <a:spcAft>
                <a:spcPts val="0"/>
              </a:spcAft>
              <a:buClr>
                <a:srgbClr val="595959"/>
              </a:buClr>
              <a:buFont typeface="Noto Sans Symbols"/>
              <a:buChar char="▪"/>
              <a:defRPr sz="2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rgbClr val="595959"/>
              </a:buClr>
              <a:buFont typeface="Verdana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 Conten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365125" y="134938"/>
            <a:ext cx="8326500" cy="1076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365760" y="1645919"/>
            <a:ext cx="8326500" cy="4389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6075" lvl="0" indent="-140334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Font typeface="Verdana"/>
              <a:buChar char="•"/>
              <a:defRPr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93725" lvl="1" indent="-60325" algn="l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Font typeface="Merriweather Sans"/>
              <a:buChar char="–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822325" lvl="2" indent="-73025" algn="l" rtl="0">
              <a:spcBef>
                <a:spcPts val="700"/>
              </a:spcBef>
              <a:spcAft>
                <a:spcPts val="0"/>
              </a:spcAft>
              <a:buClr>
                <a:srgbClr val="595959"/>
              </a:buClr>
              <a:buFont typeface="Noto Symbol"/>
              <a:buChar char="▪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50925" lvl="3" indent="-85725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Font typeface="Arial"/>
              <a:buChar char="–"/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33487" lvl="4" indent="-90487" algn="l" rtl="0"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Font typeface="Noto Symbol"/>
              <a:buChar char="▪"/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Corporate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>
            <a:spLocks noGrp="1"/>
          </p:cNvSpPr>
          <p:nvPr>
            <p:ph type="dt" idx="10"/>
          </p:nvPr>
        </p:nvSpPr>
        <p:spPr>
          <a:xfrm>
            <a:off x="865776" y="6356350"/>
            <a:ext cx="1642532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54" name="Shape 154"/>
          <p:cNvSpPr txBox="1">
            <a:spLocks noGrp="1"/>
          </p:cNvSpPr>
          <p:nvPr>
            <p:ph type="sldNum" idx="12"/>
          </p:nvPr>
        </p:nvSpPr>
        <p:spPr>
          <a:xfrm>
            <a:off x="444366" y="6356350"/>
            <a:ext cx="358608" cy="365125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5" name="Shape 155"/>
          <p:cNvSpPr/>
          <p:nvPr/>
        </p:nvSpPr>
        <p:spPr>
          <a:xfrm>
            <a:off x="2250" y="0"/>
            <a:ext cx="9171431" cy="591436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56" name="Shape 15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809425"/>
            <a:ext cx="9173682" cy="3104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Shape 1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57999" y="0"/>
            <a:ext cx="2315683" cy="280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Shape 1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2271888" cy="280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Shape 1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5999" y="0"/>
            <a:ext cx="2271888" cy="280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Shape 16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71998" y="0"/>
            <a:ext cx="2271888" cy="2809875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Shape 161"/>
          <p:cNvSpPr txBox="1">
            <a:spLocks noGrp="1"/>
          </p:cNvSpPr>
          <p:nvPr>
            <p:ph type="ctrTitle"/>
          </p:nvPr>
        </p:nvSpPr>
        <p:spPr>
          <a:xfrm>
            <a:off x="450912" y="3157835"/>
            <a:ext cx="7909315" cy="76505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lt1"/>
              </a:buClr>
              <a:buFont typeface="Verdana"/>
              <a:buNone/>
              <a:defRPr sz="2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l" rtl="0">
              <a:spcBef>
                <a:spcPts val="0"/>
              </a:spcBef>
              <a:defRPr/>
            </a:lvl2pPr>
            <a:lvl3pPr marL="0" marR="0" lvl="2" indent="0" algn="l" rtl="0">
              <a:spcBef>
                <a:spcPts val="0"/>
              </a:spcBef>
              <a:defRPr/>
            </a:lvl3pPr>
            <a:lvl4pPr marL="0" marR="0" lvl="3" indent="0" algn="l" rtl="0">
              <a:spcBef>
                <a:spcPts val="0"/>
              </a:spcBef>
              <a:defRPr/>
            </a:lvl4pPr>
            <a:lvl5pPr marL="0" marR="0" lvl="4" indent="0" algn="l" rtl="0">
              <a:spcBef>
                <a:spcPts val="0"/>
              </a:spcBef>
              <a:defRPr/>
            </a:lvl5pPr>
            <a:lvl6pPr marL="0" marR="0" lvl="5" indent="0" algn="l" rtl="0">
              <a:spcBef>
                <a:spcPts val="0"/>
              </a:spcBef>
              <a:defRPr/>
            </a:lvl6pPr>
            <a:lvl7pPr marL="0" marR="0" lvl="6" indent="0" algn="l" rtl="0">
              <a:spcBef>
                <a:spcPts val="0"/>
              </a:spcBef>
              <a:defRPr/>
            </a:lvl7pPr>
            <a:lvl8pPr marL="0" marR="0" lvl="7" indent="0" algn="l" rtl="0">
              <a:spcBef>
                <a:spcPts val="0"/>
              </a:spcBef>
              <a:defRPr/>
            </a:lvl8pPr>
            <a:lvl9pPr marL="0" marR="0" lvl="8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62" name="Shape 162"/>
          <p:cNvSpPr txBox="1">
            <a:spLocks noGrp="1"/>
          </p:cNvSpPr>
          <p:nvPr>
            <p:ph type="subTitle" idx="1"/>
          </p:nvPr>
        </p:nvSpPr>
        <p:spPr>
          <a:xfrm>
            <a:off x="450912" y="4165407"/>
            <a:ext cx="7909315" cy="42976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800"/>
              </a:spcBef>
              <a:buClr>
                <a:srgbClr val="FFFFFF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94360" marR="0" lvl="1" indent="-60959" algn="l" rtl="0">
              <a:spcBef>
                <a:spcPts val="800"/>
              </a:spcBef>
              <a:buClr>
                <a:srgbClr val="595959"/>
              </a:buClr>
              <a:buFont typeface="Merriweather Sans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822960" marR="0" lvl="2" indent="-73660" algn="l" rtl="0">
              <a:spcBef>
                <a:spcPts val="700"/>
              </a:spcBef>
              <a:buClr>
                <a:srgbClr val="595959"/>
              </a:buClr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51560" marR="0" lvl="3" indent="-86360" algn="l" rtl="0">
              <a:spcBef>
                <a:spcPts val="600"/>
              </a:spcBef>
              <a:buClr>
                <a:srgbClr val="595959"/>
              </a:buClr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34440" marR="0" lvl="4" indent="-91439" algn="l" rtl="0">
              <a:spcBef>
                <a:spcPts val="600"/>
              </a:spcBef>
              <a:buClr>
                <a:srgbClr val="7F7F7F"/>
              </a:buClr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63" name="Shape 163"/>
          <p:cNvSpPr txBox="1">
            <a:spLocks noGrp="1"/>
          </p:cNvSpPr>
          <p:nvPr>
            <p:ph type="body" idx="2"/>
          </p:nvPr>
        </p:nvSpPr>
        <p:spPr>
          <a:xfrm>
            <a:off x="442206" y="4887455"/>
            <a:ext cx="7918021" cy="37800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rtl="0">
              <a:spcBef>
                <a:spcPts val="0"/>
              </a:spcBef>
              <a:buClr>
                <a:schemeClr val="lt1"/>
              </a:buClr>
              <a:buFont typeface="Verdana"/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rtl="0">
              <a:spcBef>
                <a:spcPts val="0"/>
              </a:spcBef>
              <a:defRPr sz="1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rtl="0">
              <a:spcBef>
                <a:spcPts val="0"/>
              </a:spcBef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rtl="0">
              <a:spcBef>
                <a:spcPts val="0"/>
              </a:spcBef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ntent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Shape 1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3996" cy="1340555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Shape 166"/>
          <p:cNvSpPr txBox="1">
            <a:spLocks noGrp="1"/>
          </p:cNvSpPr>
          <p:nvPr>
            <p:ph type="title"/>
          </p:nvPr>
        </p:nvSpPr>
        <p:spPr>
          <a:xfrm>
            <a:off x="366888" y="197555"/>
            <a:ext cx="8381999" cy="1030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67" name="Shape 167"/>
          <p:cNvSpPr txBox="1">
            <a:spLocks noGrp="1"/>
          </p:cNvSpPr>
          <p:nvPr>
            <p:ph type="dt" idx="10"/>
          </p:nvPr>
        </p:nvSpPr>
        <p:spPr>
          <a:xfrm>
            <a:off x="865776" y="6356350"/>
            <a:ext cx="1642532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68" name="Shape 168"/>
          <p:cNvSpPr txBox="1">
            <a:spLocks noGrp="1"/>
          </p:cNvSpPr>
          <p:nvPr>
            <p:ph type="sldNum" idx="12"/>
          </p:nvPr>
        </p:nvSpPr>
        <p:spPr>
          <a:xfrm>
            <a:off x="444366" y="6356350"/>
            <a:ext cx="358608" cy="365125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>
            <a:off x="366888" y="1644951"/>
            <a:ext cx="8381999" cy="436638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lvl="0" indent="-154305" rtl="0">
              <a:spcBef>
                <a:spcPts val="1800"/>
              </a:spcBef>
              <a:buClr>
                <a:srgbClr val="000000"/>
              </a:buClr>
              <a:buFont typeface="Verdana"/>
              <a:buChar char="•"/>
              <a:defRPr sz="2200" b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94360" lvl="1" indent="-73659" rtl="0">
              <a:spcBef>
                <a:spcPts val="1000"/>
              </a:spcBef>
              <a:buClr>
                <a:srgbClr val="7F7F7F"/>
              </a:buClr>
              <a:buFont typeface="Merriweather Sans"/>
              <a:buChar char="–"/>
              <a:defRPr sz="1800"/>
            </a:lvl2pPr>
            <a:lvl3pPr marL="822960" lvl="2" indent="-73660" rtl="0">
              <a:spcBef>
                <a:spcPts val="800"/>
              </a:spcBef>
              <a:buClr>
                <a:srgbClr val="7F7F7F"/>
              </a:buClr>
              <a:buFont typeface="Merriweather Sans"/>
              <a:buChar char="–"/>
              <a:defRPr sz="1800"/>
            </a:lvl3pPr>
            <a:lvl4pPr marL="1051560" lvl="3" indent="-187960" rtl="0">
              <a:spcBef>
                <a:spcPts val="800"/>
              </a:spcBef>
              <a:defRPr sz="1500"/>
            </a:lvl4pPr>
            <a:lvl5pPr marL="1234440" lvl="4" indent="-104139" rtl="0">
              <a:spcBef>
                <a:spcPts val="800"/>
              </a:spcBef>
              <a:buClr>
                <a:srgbClr val="7F7F7F"/>
              </a:buClr>
              <a:buFont typeface="Noto Sans Symbols"/>
              <a:buChar char="▪"/>
              <a:defRPr sz="1400"/>
            </a:lvl5pPr>
            <a:lvl6pPr lvl="5" rtl="0">
              <a:spcBef>
                <a:spcPts val="0"/>
              </a:spcBef>
              <a:defRPr sz="1600"/>
            </a:lvl6pPr>
            <a:lvl7pPr lvl="6" rtl="0">
              <a:spcBef>
                <a:spcPts val="0"/>
              </a:spcBef>
              <a:defRPr sz="1600"/>
            </a:lvl7pPr>
            <a:lvl8pPr lvl="7" rtl="0">
              <a:spcBef>
                <a:spcPts val="0"/>
              </a:spcBef>
              <a:defRPr sz="1600"/>
            </a:lvl8pPr>
            <a:lvl9pPr lvl="8" rtl="0">
              <a:spcBef>
                <a:spcPts val="0"/>
              </a:spcBef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Universal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/>
        </p:nvSpPr>
        <p:spPr>
          <a:xfrm>
            <a:off x="1588" y="0"/>
            <a:ext cx="9172499" cy="59150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79" name="Shape 17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809875"/>
            <a:ext cx="9144000" cy="3105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 l="38356" t="18910" r="17084"/>
          <a:stretch/>
        </p:blipFill>
        <p:spPr>
          <a:xfrm>
            <a:off x="6858000" y="0"/>
            <a:ext cx="2286000" cy="28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Shape 181"/>
          <p:cNvPicPr preferRelativeResize="0"/>
          <p:nvPr/>
        </p:nvPicPr>
        <p:blipFill rotWithShape="1">
          <a:blip r:embed="rId4">
            <a:alphaModFix/>
          </a:blip>
          <a:srcRect l="23891" r="23897"/>
          <a:stretch/>
        </p:blipFill>
        <p:spPr>
          <a:xfrm>
            <a:off x="0" y="0"/>
            <a:ext cx="2271600" cy="28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Shape 182"/>
          <p:cNvPicPr preferRelativeResize="0"/>
          <p:nvPr/>
        </p:nvPicPr>
        <p:blipFill rotWithShape="1">
          <a:blip r:embed="rId5">
            <a:alphaModFix/>
          </a:blip>
          <a:srcRect l="28606" t="7475" r="33949" b="23045"/>
          <a:stretch/>
        </p:blipFill>
        <p:spPr>
          <a:xfrm>
            <a:off x="2286000" y="0"/>
            <a:ext cx="2271600" cy="28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Shape 183"/>
          <p:cNvPicPr preferRelativeResize="0"/>
          <p:nvPr/>
        </p:nvPicPr>
        <p:blipFill rotWithShape="1">
          <a:blip r:embed="rId6">
            <a:alphaModFix/>
          </a:blip>
          <a:srcRect l="21448" r="21448"/>
          <a:stretch/>
        </p:blipFill>
        <p:spPr>
          <a:xfrm>
            <a:off x="4572000" y="0"/>
            <a:ext cx="2271600" cy="2809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Shape 184"/>
          <p:cNvSpPr txBox="1">
            <a:spLocks noGrp="1"/>
          </p:cNvSpPr>
          <p:nvPr>
            <p:ph type="ctrTitle"/>
          </p:nvPr>
        </p:nvSpPr>
        <p:spPr>
          <a:xfrm>
            <a:off x="450912" y="3157835"/>
            <a:ext cx="7909199" cy="76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85" name="Shape 185"/>
          <p:cNvSpPr txBox="1">
            <a:spLocks noGrp="1"/>
          </p:cNvSpPr>
          <p:nvPr>
            <p:ph type="subTitle" idx="1"/>
          </p:nvPr>
        </p:nvSpPr>
        <p:spPr>
          <a:xfrm>
            <a:off x="450912" y="4165407"/>
            <a:ext cx="7909199" cy="429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FFFFFF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93725" marR="0" lvl="1" indent="-60325" algn="l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Font typeface="Merriweather Sans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822325" marR="0" lvl="2" indent="-73025" algn="l" rtl="0">
              <a:spcBef>
                <a:spcPts val="700"/>
              </a:spcBef>
              <a:spcAft>
                <a:spcPts val="0"/>
              </a:spcAft>
              <a:buClr>
                <a:srgbClr val="595959"/>
              </a:buClr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50925" marR="0" lvl="3" indent="-85725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33487" marR="0" lvl="4" indent="-90487" algn="l" rtl="0"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86" name="Shape 186"/>
          <p:cNvSpPr txBox="1">
            <a:spLocks noGrp="1"/>
          </p:cNvSpPr>
          <p:nvPr>
            <p:ph type="body" idx="2"/>
          </p:nvPr>
        </p:nvSpPr>
        <p:spPr>
          <a:xfrm>
            <a:off x="442206" y="4887455"/>
            <a:ext cx="7917900" cy="378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rtl="0">
              <a:spcBef>
                <a:spcPts val="0"/>
              </a:spcBef>
              <a:buClr>
                <a:schemeClr val="lt1"/>
              </a:buClr>
              <a:buFont typeface="Verdana"/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rtl="0">
              <a:spcBef>
                <a:spcPts val="0"/>
              </a:spcBef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rtl="0">
              <a:spcBef>
                <a:spcPts val="0"/>
              </a:spcBef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rtl="0">
              <a:spcBef>
                <a:spcPts val="0"/>
              </a:spcBef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87" name="Shape 187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88" name="Shape 188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/>
          <p:nvPr/>
        </p:nvSpPr>
        <p:spPr>
          <a:xfrm>
            <a:off x="1588" y="0"/>
            <a:ext cx="9172499" cy="59150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1" name="Shape 191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2" name="Shape 192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 Blank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title"/>
          </p:nvPr>
        </p:nvSpPr>
        <p:spPr>
          <a:xfrm>
            <a:off x="365125" y="134938"/>
            <a:ext cx="8326500" cy="1076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95" name="Shape 195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96" name="Shape 196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 Content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>
            <a:spLocks noGrp="1"/>
          </p:cNvSpPr>
          <p:nvPr>
            <p:ph type="title"/>
          </p:nvPr>
        </p:nvSpPr>
        <p:spPr>
          <a:xfrm>
            <a:off x="365125" y="134938"/>
            <a:ext cx="8326500" cy="1076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99" name="Shape 199"/>
          <p:cNvSpPr txBox="1">
            <a:spLocks noGrp="1"/>
          </p:cNvSpPr>
          <p:nvPr>
            <p:ph type="body" idx="1"/>
          </p:nvPr>
        </p:nvSpPr>
        <p:spPr>
          <a:xfrm>
            <a:off x="365760" y="1645919"/>
            <a:ext cx="8326500" cy="4389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6075" lvl="0" indent="-140334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Font typeface="Verdana"/>
              <a:buChar char="•"/>
              <a:defRPr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93725" lvl="1" indent="-60325" algn="l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Font typeface="Merriweather Sans"/>
              <a:buChar char="–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822325" lvl="2" indent="-73025" algn="l" rtl="0">
              <a:spcBef>
                <a:spcPts val="700"/>
              </a:spcBef>
              <a:spcAft>
                <a:spcPts val="0"/>
              </a:spcAft>
              <a:buClr>
                <a:srgbClr val="595959"/>
              </a:buClr>
              <a:buFont typeface="Noto Sans Symbols"/>
              <a:buChar char="▪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50925" lvl="3" indent="-85725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Font typeface="Arial"/>
              <a:buChar char="–"/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33487" lvl="4" indent="-90487" algn="l" rtl="0"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Font typeface="Noto Sans Symbols"/>
              <a:buChar char="▪"/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00" name="Shape 200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01" name="Shape 201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Technologist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/>
          <p:nvPr/>
        </p:nvSpPr>
        <p:spPr>
          <a:xfrm>
            <a:off x="-1588" y="0"/>
            <a:ext cx="9170999" cy="59150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04" name="Shape 20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809875"/>
            <a:ext cx="9144000" cy="3105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Shape 205"/>
          <p:cNvPicPr preferRelativeResize="0"/>
          <p:nvPr/>
        </p:nvPicPr>
        <p:blipFill rotWithShape="1">
          <a:blip r:embed="rId3">
            <a:alphaModFix/>
          </a:blip>
          <a:srcRect l="10753" t="15311" r="36531"/>
          <a:stretch/>
        </p:blipFill>
        <p:spPr>
          <a:xfrm>
            <a:off x="6870700" y="0"/>
            <a:ext cx="2273399" cy="28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Shape 206"/>
          <p:cNvPicPr preferRelativeResize="0"/>
          <p:nvPr/>
        </p:nvPicPr>
        <p:blipFill rotWithShape="1">
          <a:blip r:embed="rId4">
            <a:alphaModFix/>
          </a:blip>
          <a:srcRect l="12572" t="19906" b="7995"/>
          <a:stretch/>
        </p:blipFill>
        <p:spPr>
          <a:xfrm>
            <a:off x="0" y="0"/>
            <a:ext cx="2271600" cy="28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" name="Shape 207"/>
          <p:cNvPicPr preferRelativeResize="0"/>
          <p:nvPr/>
        </p:nvPicPr>
        <p:blipFill rotWithShape="1">
          <a:blip r:embed="rId5">
            <a:alphaModFix/>
          </a:blip>
          <a:srcRect l="28598" r="16265"/>
          <a:stretch/>
        </p:blipFill>
        <p:spPr>
          <a:xfrm>
            <a:off x="2284413" y="0"/>
            <a:ext cx="2271600" cy="28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Shape 208"/>
          <p:cNvPicPr preferRelativeResize="0"/>
          <p:nvPr/>
        </p:nvPicPr>
        <p:blipFill rotWithShape="1">
          <a:blip r:embed="rId6">
            <a:alphaModFix/>
          </a:blip>
          <a:srcRect l="41123" r="4950"/>
          <a:stretch/>
        </p:blipFill>
        <p:spPr>
          <a:xfrm>
            <a:off x="4573587" y="0"/>
            <a:ext cx="2271600" cy="2809800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Shape 209"/>
          <p:cNvSpPr txBox="1">
            <a:spLocks noGrp="1"/>
          </p:cNvSpPr>
          <p:nvPr>
            <p:ph type="ctrTitle"/>
          </p:nvPr>
        </p:nvSpPr>
        <p:spPr>
          <a:xfrm>
            <a:off x="450912" y="3157835"/>
            <a:ext cx="7909199" cy="76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10" name="Shape 210"/>
          <p:cNvSpPr txBox="1">
            <a:spLocks noGrp="1"/>
          </p:cNvSpPr>
          <p:nvPr>
            <p:ph type="subTitle" idx="1"/>
          </p:nvPr>
        </p:nvSpPr>
        <p:spPr>
          <a:xfrm>
            <a:off x="450912" y="4165407"/>
            <a:ext cx="7909199" cy="429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FFFFFF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93725" marR="0" lvl="1" indent="-60325" algn="l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Font typeface="Merriweather Sans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822325" marR="0" lvl="2" indent="-73025" algn="l" rtl="0">
              <a:spcBef>
                <a:spcPts val="700"/>
              </a:spcBef>
              <a:spcAft>
                <a:spcPts val="0"/>
              </a:spcAft>
              <a:buClr>
                <a:srgbClr val="595959"/>
              </a:buClr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50925" marR="0" lvl="3" indent="-85725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33487" marR="0" lvl="4" indent="-90487" algn="l" rtl="0"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11" name="Shape 211"/>
          <p:cNvSpPr txBox="1">
            <a:spLocks noGrp="1"/>
          </p:cNvSpPr>
          <p:nvPr>
            <p:ph type="body" idx="2"/>
          </p:nvPr>
        </p:nvSpPr>
        <p:spPr>
          <a:xfrm>
            <a:off x="442206" y="4887455"/>
            <a:ext cx="7917900" cy="378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rtl="0">
              <a:spcBef>
                <a:spcPts val="0"/>
              </a:spcBef>
              <a:buClr>
                <a:schemeClr val="lt1"/>
              </a:buClr>
              <a:buFont typeface="Verdana"/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rtl="0">
              <a:spcBef>
                <a:spcPts val="0"/>
              </a:spcBef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rtl="0">
              <a:spcBef>
                <a:spcPts val="0"/>
              </a:spcBef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rtl="0">
              <a:spcBef>
                <a:spcPts val="0"/>
              </a:spcBef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12" name="Shape 212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13" name="Shape 213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People and Tech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/>
          <p:nvPr/>
        </p:nvSpPr>
        <p:spPr>
          <a:xfrm>
            <a:off x="1588" y="0"/>
            <a:ext cx="9172499" cy="59150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16" name="Shape 2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809875"/>
            <a:ext cx="9144000" cy="3105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Shape 217"/>
          <p:cNvPicPr preferRelativeResize="0"/>
          <p:nvPr/>
        </p:nvPicPr>
        <p:blipFill rotWithShape="1">
          <a:blip r:embed="rId3">
            <a:alphaModFix/>
          </a:blip>
          <a:srcRect l="2865" t="11374" r="-9" b="8522"/>
          <a:stretch/>
        </p:blipFill>
        <p:spPr>
          <a:xfrm>
            <a:off x="2286000" y="0"/>
            <a:ext cx="2271600" cy="28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Shape 218"/>
          <p:cNvPicPr preferRelativeResize="0"/>
          <p:nvPr/>
        </p:nvPicPr>
        <p:blipFill rotWithShape="1">
          <a:blip r:embed="rId4">
            <a:alphaModFix/>
          </a:blip>
          <a:srcRect l="46612" t="11118" r="6171" b="2955"/>
          <a:stretch/>
        </p:blipFill>
        <p:spPr>
          <a:xfrm>
            <a:off x="6858000" y="0"/>
            <a:ext cx="2286000" cy="28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Shape 219"/>
          <p:cNvPicPr preferRelativeResize="0"/>
          <p:nvPr/>
        </p:nvPicPr>
        <p:blipFill rotWithShape="1">
          <a:blip r:embed="rId5">
            <a:alphaModFix/>
          </a:blip>
          <a:srcRect l="43049" t="3492" r="5" b="4848"/>
          <a:stretch/>
        </p:blipFill>
        <p:spPr>
          <a:xfrm>
            <a:off x="0" y="0"/>
            <a:ext cx="2271600" cy="28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Shape 220"/>
          <p:cNvPicPr preferRelativeResize="0"/>
          <p:nvPr/>
        </p:nvPicPr>
        <p:blipFill rotWithShape="1">
          <a:blip r:embed="rId6">
            <a:alphaModFix/>
          </a:blip>
          <a:srcRect l="4683" r="41416"/>
          <a:stretch/>
        </p:blipFill>
        <p:spPr>
          <a:xfrm>
            <a:off x="4572000" y="0"/>
            <a:ext cx="2271600" cy="280980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Shape 221"/>
          <p:cNvSpPr txBox="1">
            <a:spLocks noGrp="1"/>
          </p:cNvSpPr>
          <p:nvPr>
            <p:ph type="ctrTitle"/>
          </p:nvPr>
        </p:nvSpPr>
        <p:spPr>
          <a:xfrm>
            <a:off x="450912" y="3157835"/>
            <a:ext cx="7909199" cy="76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22" name="Shape 222"/>
          <p:cNvSpPr txBox="1">
            <a:spLocks noGrp="1"/>
          </p:cNvSpPr>
          <p:nvPr>
            <p:ph type="subTitle" idx="1"/>
          </p:nvPr>
        </p:nvSpPr>
        <p:spPr>
          <a:xfrm>
            <a:off x="450912" y="4165407"/>
            <a:ext cx="7909199" cy="429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FFFFFF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93725" marR="0" lvl="1" indent="-60325" algn="l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Font typeface="Merriweather Sans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822325" marR="0" lvl="2" indent="-73025" algn="l" rtl="0">
              <a:spcBef>
                <a:spcPts val="700"/>
              </a:spcBef>
              <a:spcAft>
                <a:spcPts val="0"/>
              </a:spcAft>
              <a:buClr>
                <a:srgbClr val="595959"/>
              </a:buClr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50925" marR="0" lvl="3" indent="-85725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33487" marR="0" lvl="4" indent="-90487" algn="l" rtl="0"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23" name="Shape 223"/>
          <p:cNvSpPr txBox="1">
            <a:spLocks noGrp="1"/>
          </p:cNvSpPr>
          <p:nvPr>
            <p:ph type="body" idx="2"/>
          </p:nvPr>
        </p:nvSpPr>
        <p:spPr>
          <a:xfrm>
            <a:off x="442206" y="4887455"/>
            <a:ext cx="7917900" cy="378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rtl="0">
              <a:spcBef>
                <a:spcPts val="0"/>
              </a:spcBef>
              <a:buClr>
                <a:schemeClr val="lt1"/>
              </a:buClr>
              <a:buFont typeface="Verdana"/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rtl="0">
              <a:spcBef>
                <a:spcPts val="0"/>
              </a:spcBef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rtl="0">
              <a:spcBef>
                <a:spcPts val="0"/>
              </a:spcBef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rtl="0">
              <a:spcBef>
                <a:spcPts val="0"/>
              </a:spcBef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24" name="Shape 224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25" name="Shape 225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Aspiration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/>
          <p:nvPr/>
        </p:nvSpPr>
        <p:spPr>
          <a:xfrm>
            <a:off x="0" y="0"/>
            <a:ext cx="9170999" cy="59150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28" name="Shape 2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809875"/>
            <a:ext cx="9144000" cy="3105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Shape 229"/>
          <p:cNvPicPr preferRelativeResize="0"/>
          <p:nvPr/>
        </p:nvPicPr>
        <p:blipFill rotWithShape="1">
          <a:blip r:embed="rId3">
            <a:alphaModFix/>
          </a:blip>
          <a:srcRect t="43526" b="24686"/>
          <a:stretch/>
        </p:blipFill>
        <p:spPr>
          <a:xfrm>
            <a:off x="0" y="0"/>
            <a:ext cx="9144000" cy="28098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Shape 230"/>
          <p:cNvSpPr txBox="1">
            <a:spLocks noGrp="1"/>
          </p:cNvSpPr>
          <p:nvPr>
            <p:ph type="ctrTitle"/>
          </p:nvPr>
        </p:nvSpPr>
        <p:spPr>
          <a:xfrm>
            <a:off x="450912" y="3157835"/>
            <a:ext cx="7909199" cy="76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31" name="Shape 231"/>
          <p:cNvSpPr txBox="1">
            <a:spLocks noGrp="1"/>
          </p:cNvSpPr>
          <p:nvPr>
            <p:ph type="subTitle" idx="1"/>
          </p:nvPr>
        </p:nvSpPr>
        <p:spPr>
          <a:xfrm>
            <a:off x="450912" y="4165407"/>
            <a:ext cx="7909199" cy="429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FFFFFF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93725" marR="0" lvl="1" indent="-60325" algn="l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Font typeface="Merriweather Sans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822325" marR="0" lvl="2" indent="-73025" algn="l" rtl="0">
              <a:spcBef>
                <a:spcPts val="700"/>
              </a:spcBef>
              <a:spcAft>
                <a:spcPts val="0"/>
              </a:spcAft>
              <a:buClr>
                <a:srgbClr val="595959"/>
              </a:buClr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50925" marR="0" lvl="3" indent="-85725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33487" marR="0" lvl="4" indent="-90487" algn="l" rtl="0"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32" name="Shape 232"/>
          <p:cNvSpPr txBox="1">
            <a:spLocks noGrp="1"/>
          </p:cNvSpPr>
          <p:nvPr>
            <p:ph type="body" idx="2"/>
          </p:nvPr>
        </p:nvSpPr>
        <p:spPr>
          <a:xfrm>
            <a:off x="442206" y="4887455"/>
            <a:ext cx="7917900" cy="378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rtl="0">
              <a:spcBef>
                <a:spcPts val="0"/>
              </a:spcBef>
              <a:buClr>
                <a:schemeClr val="lt1"/>
              </a:buClr>
              <a:buFont typeface="Verdana"/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rtl="0">
              <a:spcBef>
                <a:spcPts val="0"/>
              </a:spcBef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rtl="0">
              <a:spcBef>
                <a:spcPts val="0"/>
              </a:spcBef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rtl="0">
              <a:spcBef>
                <a:spcPts val="0"/>
              </a:spcBef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33" name="Shape 233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34" name="Shape 234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Custom 4 Images"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/>
          <p:nvPr/>
        </p:nvSpPr>
        <p:spPr>
          <a:xfrm>
            <a:off x="-11112" y="0"/>
            <a:ext cx="9172499" cy="59150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37" name="Shape 2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809875"/>
            <a:ext cx="9174299" cy="3105299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Shape 238"/>
          <p:cNvSpPr>
            <a:spLocks noGrp="1"/>
          </p:cNvSpPr>
          <p:nvPr>
            <p:ph type="pic" idx="2"/>
          </p:nvPr>
        </p:nvSpPr>
        <p:spPr>
          <a:xfrm>
            <a:off x="0" y="0"/>
            <a:ext cx="2271900" cy="2809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Verdana"/>
              <a:buNone/>
              <a:defRPr sz="18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39" name="Shape 239"/>
          <p:cNvSpPr>
            <a:spLocks noGrp="1"/>
          </p:cNvSpPr>
          <p:nvPr>
            <p:ph type="pic" idx="3"/>
          </p:nvPr>
        </p:nvSpPr>
        <p:spPr>
          <a:xfrm>
            <a:off x="2285999" y="0"/>
            <a:ext cx="2271900" cy="2809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Verdana"/>
              <a:buNone/>
              <a:defRPr sz="18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40" name="Shape 240"/>
          <p:cNvSpPr>
            <a:spLocks noGrp="1"/>
          </p:cNvSpPr>
          <p:nvPr>
            <p:ph type="pic" idx="4"/>
          </p:nvPr>
        </p:nvSpPr>
        <p:spPr>
          <a:xfrm>
            <a:off x="4571998" y="0"/>
            <a:ext cx="2271900" cy="2809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Verdana"/>
              <a:buNone/>
              <a:defRPr sz="18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41" name="Shape 241"/>
          <p:cNvSpPr>
            <a:spLocks noGrp="1"/>
          </p:cNvSpPr>
          <p:nvPr>
            <p:ph type="pic" idx="5"/>
          </p:nvPr>
        </p:nvSpPr>
        <p:spPr>
          <a:xfrm>
            <a:off x="6857999" y="0"/>
            <a:ext cx="2315699" cy="2809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Verdana"/>
              <a:buNone/>
              <a:defRPr sz="18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42" name="Shape 242"/>
          <p:cNvSpPr txBox="1">
            <a:spLocks noGrp="1"/>
          </p:cNvSpPr>
          <p:nvPr>
            <p:ph type="ctrTitle"/>
          </p:nvPr>
        </p:nvSpPr>
        <p:spPr>
          <a:xfrm>
            <a:off x="450912" y="3157835"/>
            <a:ext cx="7909199" cy="76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43" name="Shape 243"/>
          <p:cNvSpPr txBox="1">
            <a:spLocks noGrp="1"/>
          </p:cNvSpPr>
          <p:nvPr>
            <p:ph type="subTitle" idx="1"/>
          </p:nvPr>
        </p:nvSpPr>
        <p:spPr>
          <a:xfrm>
            <a:off x="450912" y="4165407"/>
            <a:ext cx="7909199" cy="429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FFFFFF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93725" marR="0" lvl="1" indent="-60325" algn="l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Font typeface="Merriweather Sans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822325" marR="0" lvl="2" indent="-73025" algn="l" rtl="0">
              <a:spcBef>
                <a:spcPts val="700"/>
              </a:spcBef>
              <a:spcAft>
                <a:spcPts val="0"/>
              </a:spcAft>
              <a:buClr>
                <a:srgbClr val="595959"/>
              </a:buClr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50925" marR="0" lvl="3" indent="-85725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33487" marR="0" lvl="4" indent="-90487" algn="l" rtl="0"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44" name="Shape 244"/>
          <p:cNvSpPr txBox="1">
            <a:spLocks noGrp="1"/>
          </p:cNvSpPr>
          <p:nvPr>
            <p:ph type="body" idx="6"/>
          </p:nvPr>
        </p:nvSpPr>
        <p:spPr>
          <a:xfrm>
            <a:off x="442206" y="4887455"/>
            <a:ext cx="7917900" cy="378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rtl="0">
              <a:spcBef>
                <a:spcPts val="0"/>
              </a:spcBef>
              <a:buClr>
                <a:schemeClr val="lt1"/>
              </a:buClr>
              <a:buFont typeface="Verdana"/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rtl="0">
              <a:spcBef>
                <a:spcPts val="0"/>
              </a:spcBef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rtl="0">
              <a:spcBef>
                <a:spcPts val="0"/>
              </a:spcBef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rtl="0">
              <a:spcBef>
                <a:spcPts val="0"/>
              </a:spcBef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45" name="Shape 245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46" name="Shape 246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Technologis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/>
        </p:nvSpPr>
        <p:spPr>
          <a:xfrm>
            <a:off x="-1588" y="0"/>
            <a:ext cx="9170999" cy="59150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1" name="Shape 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809875"/>
            <a:ext cx="9144000" cy="3105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Shape 32"/>
          <p:cNvPicPr preferRelativeResize="0"/>
          <p:nvPr/>
        </p:nvPicPr>
        <p:blipFill rotWithShape="1">
          <a:blip r:embed="rId3">
            <a:alphaModFix/>
          </a:blip>
          <a:srcRect l="10753" t="15311" r="36531"/>
          <a:stretch/>
        </p:blipFill>
        <p:spPr>
          <a:xfrm>
            <a:off x="6870700" y="0"/>
            <a:ext cx="2273399" cy="28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Shape 33"/>
          <p:cNvPicPr preferRelativeResize="0"/>
          <p:nvPr/>
        </p:nvPicPr>
        <p:blipFill rotWithShape="1">
          <a:blip r:embed="rId4">
            <a:alphaModFix/>
          </a:blip>
          <a:srcRect l="12572" t="19906" b="7995"/>
          <a:stretch/>
        </p:blipFill>
        <p:spPr>
          <a:xfrm>
            <a:off x="0" y="0"/>
            <a:ext cx="2271600" cy="28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Shape 34"/>
          <p:cNvPicPr preferRelativeResize="0"/>
          <p:nvPr/>
        </p:nvPicPr>
        <p:blipFill rotWithShape="1">
          <a:blip r:embed="rId5">
            <a:alphaModFix/>
          </a:blip>
          <a:srcRect l="28598" r="16265"/>
          <a:stretch/>
        </p:blipFill>
        <p:spPr>
          <a:xfrm>
            <a:off x="2284413" y="0"/>
            <a:ext cx="2271600" cy="28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Shape 35"/>
          <p:cNvPicPr preferRelativeResize="0"/>
          <p:nvPr/>
        </p:nvPicPr>
        <p:blipFill rotWithShape="1">
          <a:blip r:embed="rId6">
            <a:alphaModFix/>
          </a:blip>
          <a:srcRect l="41123" r="4950"/>
          <a:stretch/>
        </p:blipFill>
        <p:spPr>
          <a:xfrm>
            <a:off x="4573587" y="0"/>
            <a:ext cx="2271600" cy="28098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Shape 36"/>
          <p:cNvSpPr txBox="1">
            <a:spLocks noGrp="1"/>
          </p:cNvSpPr>
          <p:nvPr>
            <p:ph type="ctrTitle"/>
          </p:nvPr>
        </p:nvSpPr>
        <p:spPr>
          <a:xfrm>
            <a:off x="450912" y="3157835"/>
            <a:ext cx="7909199" cy="76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ubTitle" idx="1"/>
          </p:nvPr>
        </p:nvSpPr>
        <p:spPr>
          <a:xfrm>
            <a:off x="450912" y="4165407"/>
            <a:ext cx="7909199" cy="429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FFFFFF"/>
              </a:buClr>
              <a:buFont typeface="Noto Symbol"/>
              <a:buNone/>
              <a:defRPr sz="20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93725" marR="0" lvl="1" indent="-60325" algn="l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Font typeface="Merriweather Sans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822325" marR="0" lvl="2" indent="-73025" algn="l" rtl="0">
              <a:spcBef>
                <a:spcPts val="700"/>
              </a:spcBef>
              <a:spcAft>
                <a:spcPts val="0"/>
              </a:spcAft>
              <a:buClr>
                <a:srgbClr val="595959"/>
              </a:buClr>
              <a:buFont typeface="Noto Symbol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50925" marR="0" lvl="3" indent="-85725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33487" marR="0" lvl="4" indent="-90487" algn="l" rtl="0"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Font typeface="Noto Symbol"/>
              <a:buChar char="▪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442206" y="4887455"/>
            <a:ext cx="7917900" cy="378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rtl="0">
              <a:spcBef>
                <a:spcPts val="0"/>
              </a:spcBef>
              <a:buClr>
                <a:schemeClr val="lt1"/>
              </a:buClr>
              <a:buFont typeface="Verdana"/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rtl="0">
              <a:spcBef>
                <a:spcPts val="0"/>
              </a:spcBef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rtl="0">
              <a:spcBef>
                <a:spcPts val="0"/>
              </a:spcBef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rtl="0">
              <a:spcBef>
                <a:spcPts val="0"/>
              </a:spcBef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Custom 1 Image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/>
          <p:nvPr/>
        </p:nvSpPr>
        <p:spPr>
          <a:xfrm>
            <a:off x="1588" y="0"/>
            <a:ext cx="9172499" cy="59150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9" name="Shape 24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809875"/>
            <a:ext cx="9144000" cy="3105299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Shape 250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2809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Verdana"/>
              <a:buNone/>
              <a:defRPr sz="18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51" name="Shape 251"/>
          <p:cNvSpPr txBox="1">
            <a:spLocks noGrp="1"/>
          </p:cNvSpPr>
          <p:nvPr>
            <p:ph type="ctrTitle"/>
          </p:nvPr>
        </p:nvSpPr>
        <p:spPr>
          <a:xfrm>
            <a:off x="450912" y="3157835"/>
            <a:ext cx="7909199" cy="76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52" name="Shape 252"/>
          <p:cNvSpPr txBox="1">
            <a:spLocks noGrp="1"/>
          </p:cNvSpPr>
          <p:nvPr>
            <p:ph type="subTitle" idx="1"/>
          </p:nvPr>
        </p:nvSpPr>
        <p:spPr>
          <a:xfrm>
            <a:off x="450912" y="4165407"/>
            <a:ext cx="7909199" cy="429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FFFFFF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93725" marR="0" lvl="1" indent="-60325" algn="l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Font typeface="Merriweather Sans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822325" marR="0" lvl="2" indent="-73025" algn="l" rtl="0">
              <a:spcBef>
                <a:spcPts val="700"/>
              </a:spcBef>
              <a:spcAft>
                <a:spcPts val="0"/>
              </a:spcAft>
              <a:buClr>
                <a:srgbClr val="595959"/>
              </a:buClr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50925" marR="0" lvl="3" indent="-85725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33487" marR="0" lvl="4" indent="-90487" algn="l" rtl="0"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53" name="Shape 253"/>
          <p:cNvSpPr txBox="1">
            <a:spLocks noGrp="1"/>
          </p:cNvSpPr>
          <p:nvPr>
            <p:ph type="body" idx="3"/>
          </p:nvPr>
        </p:nvSpPr>
        <p:spPr>
          <a:xfrm>
            <a:off x="442206" y="4887455"/>
            <a:ext cx="7917900" cy="378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rtl="0">
              <a:spcBef>
                <a:spcPts val="0"/>
              </a:spcBef>
              <a:buClr>
                <a:schemeClr val="lt1"/>
              </a:buClr>
              <a:buFont typeface="Verdana"/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rtl="0">
              <a:spcBef>
                <a:spcPts val="0"/>
              </a:spcBef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rtl="0">
              <a:spcBef>
                <a:spcPts val="0"/>
              </a:spcBef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rtl="0">
              <a:spcBef>
                <a:spcPts val="0"/>
              </a:spcBef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54" name="Shape 254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55" name="Shape 255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Shape 25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911800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Shape 258"/>
          <p:cNvSpPr txBox="1">
            <a:spLocks noGrp="1"/>
          </p:cNvSpPr>
          <p:nvPr>
            <p:ph type="title"/>
          </p:nvPr>
        </p:nvSpPr>
        <p:spPr>
          <a:xfrm>
            <a:off x="457200" y="241789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defRPr sz="46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rtl="0">
              <a:spcBef>
                <a:spcPts val="0"/>
              </a:spcBef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rtl="0">
              <a:spcBef>
                <a:spcPts val="0"/>
              </a:spcBef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rtl="0">
              <a:spcBef>
                <a:spcPts val="0"/>
              </a:spcBef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rtl="0">
              <a:spcBef>
                <a:spcPts val="0"/>
              </a:spcBef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rtl="0">
              <a:spcBef>
                <a:spcPts val="0"/>
              </a:spcBef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rtl="0">
              <a:spcBef>
                <a:spcPts val="0"/>
              </a:spcBef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rtl="0">
              <a:spcBef>
                <a:spcPts val="0"/>
              </a:spcBef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59" name="Shape 259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60" name="Shape 260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 Content "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>
            <a:spLocks noGrp="1"/>
          </p:cNvSpPr>
          <p:nvPr>
            <p:ph type="body" idx="1"/>
          </p:nvPr>
        </p:nvSpPr>
        <p:spPr>
          <a:xfrm>
            <a:off x="374826" y="1644650"/>
            <a:ext cx="4035300" cy="4367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6075" lvl="0" indent="-140334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Font typeface="Verdana"/>
              <a:buChar char="•"/>
              <a:defRPr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93725" lvl="1" indent="-60325" algn="l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Font typeface="Merriweather Sans"/>
              <a:buChar char="–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822325" lvl="2" indent="-73025" algn="l" rtl="0">
              <a:spcBef>
                <a:spcPts val="700"/>
              </a:spcBef>
              <a:spcAft>
                <a:spcPts val="0"/>
              </a:spcAft>
              <a:buClr>
                <a:srgbClr val="595959"/>
              </a:buClr>
              <a:buFont typeface="Noto Sans Symbols"/>
              <a:buChar char="▪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50925" lvl="3" indent="-85725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Font typeface="Arial"/>
              <a:buChar char="–"/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33487" lvl="4" indent="-90487" algn="l" rtl="0"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Font typeface="Noto Sans Symbols"/>
              <a:buChar char="▪"/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63" name="Shape 263"/>
          <p:cNvSpPr txBox="1">
            <a:spLocks noGrp="1"/>
          </p:cNvSpPr>
          <p:nvPr>
            <p:ph type="body" idx="2"/>
          </p:nvPr>
        </p:nvSpPr>
        <p:spPr>
          <a:xfrm>
            <a:off x="4738862" y="1644650"/>
            <a:ext cx="4035300" cy="4367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6075" lvl="0" indent="-140334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Font typeface="Verdana"/>
              <a:buChar char="•"/>
              <a:defRPr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93725" lvl="1" indent="-60325" algn="l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Font typeface="Merriweather Sans"/>
              <a:buChar char="–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822325" lvl="2" indent="-73025" algn="l" rtl="0">
              <a:spcBef>
                <a:spcPts val="700"/>
              </a:spcBef>
              <a:spcAft>
                <a:spcPts val="0"/>
              </a:spcAft>
              <a:buClr>
                <a:srgbClr val="595959"/>
              </a:buClr>
              <a:buFont typeface="Noto Sans Symbols"/>
              <a:buChar char="▪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50925" lvl="3" indent="-85725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Font typeface="Arial"/>
              <a:buChar char="–"/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33487" lvl="4" indent="-90487" algn="l" rtl="0"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Font typeface="Noto Sans Symbols"/>
              <a:buChar char="▪"/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64" name="Shape 264"/>
          <p:cNvSpPr txBox="1">
            <a:spLocks noGrp="1"/>
          </p:cNvSpPr>
          <p:nvPr>
            <p:ph type="title"/>
          </p:nvPr>
        </p:nvSpPr>
        <p:spPr>
          <a:xfrm>
            <a:off x="365760" y="135132"/>
            <a:ext cx="8325900" cy="10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65" name="Shape 265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66" name="Shape 266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mparison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Shape 268"/>
          <p:cNvSpPr txBox="1">
            <a:spLocks noGrp="1"/>
          </p:cNvSpPr>
          <p:nvPr>
            <p:ph type="body" idx="1"/>
          </p:nvPr>
        </p:nvSpPr>
        <p:spPr>
          <a:xfrm>
            <a:off x="366888" y="1645919"/>
            <a:ext cx="4035300" cy="78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algn="ctr" rtl="0">
              <a:lnSpc>
                <a:spcPct val="115384"/>
              </a:lnSpc>
              <a:spcBef>
                <a:spcPts val="0"/>
              </a:spcBef>
              <a:buFont typeface="Verdana"/>
              <a:buNone/>
              <a:defRPr sz="2600" b="0"/>
            </a:lvl1pPr>
            <a:lvl2pPr marL="457200" lvl="1" indent="0" rtl="0">
              <a:spcBef>
                <a:spcPts val="0"/>
              </a:spcBef>
              <a:buFont typeface="Verdana"/>
              <a:buNone/>
              <a:defRPr sz="2000" b="1"/>
            </a:lvl2pPr>
            <a:lvl3pPr marL="914400" lvl="2" indent="0" rtl="0">
              <a:spcBef>
                <a:spcPts val="0"/>
              </a:spcBef>
              <a:buFont typeface="Verdana"/>
              <a:buNone/>
              <a:defRPr sz="1800" b="1"/>
            </a:lvl3pPr>
            <a:lvl4pPr marL="1371600" lvl="3" indent="0" rtl="0">
              <a:spcBef>
                <a:spcPts val="0"/>
              </a:spcBef>
              <a:buFont typeface="Verdana"/>
              <a:buNone/>
              <a:defRPr sz="1600" b="1"/>
            </a:lvl4pPr>
            <a:lvl5pPr marL="1828800" lvl="4" indent="0" rtl="0">
              <a:spcBef>
                <a:spcPts val="0"/>
              </a:spcBef>
              <a:buFont typeface="Verdana"/>
              <a:buNone/>
              <a:defRPr sz="1600" b="1"/>
            </a:lvl5pPr>
            <a:lvl6pPr marL="2286000" lvl="5" indent="0" rtl="0">
              <a:spcBef>
                <a:spcPts val="0"/>
              </a:spcBef>
              <a:buFont typeface="Verdana"/>
              <a:buNone/>
              <a:defRPr sz="1600" b="1"/>
            </a:lvl6pPr>
            <a:lvl7pPr marL="2743200" lvl="6" indent="0" rtl="0">
              <a:spcBef>
                <a:spcPts val="0"/>
              </a:spcBef>
              <a:buFont typeface="Verdana"/>
              <a:buNone/>
              <a:defRPr sz="1600" b="1"/>
            </a:lvl7pPr>
            <a:lvl8pPr marL="3200400" lvl="7" indent="0" rtl="0">
              <a:spcBef>
                <a:spcPts val="0"/>
              </a:spcBef>
              <a:buFont typeface="Verdana"/>
              <a:buNone/>
              <a:defRPr sz="1600" b="1"/>
            </a:lvl8pPr>
            <a:lvl9pPr marL="3657600" lvl="8" indent="0" rtl="0">
              <a:spcBef>
                <a:spcPts val="0"/>
              </a:spcBef>
              <a:buFont typeface="Verdana"/>
              <a:buNone/>
              <a:defRPr sz="1600" b="1"/>
            </a:lvl9pPr>
          </a:lstStyle>
          <a:p>
            <a:endParaRPr/>
          </a:p>
        </p:txBody>
      </p:sp>
      <p:sp>
        <p:nvSpPr>
          <p:cNvPr id="269" name="Shape 269"/>
          <p:cNvSpPr txBox="1">
            <a:spLocks noGrp="1"/>
          </p:cNvSpPr>
          <p:nvPr>
            <p:ph type="body" idx="2"/>
          </p:nvPr>
        </p:nvSpPr>
        <p:spPr>
          <a:xfrm>
            <a:off x="4703762" y="1645919"/>
            <a:ext cx="4045199" cy="789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lvl="0" indent="0" algn="ctr" rtl="0">
              <a:lnSpc>
                <a:spcPct val="115384"/>
              </a:lnSpc>
              <a:spcBef>
                <a:spcPts val="0"/>
              </a:spcBef>
              <a:buFont typeface="Verdana"/>
              <a:buNone/>
              <a:defRPr sz="2600" b="0"/>
            </a:lvl1pPr>
            <a:lvl2pPr marL="457200" lvl="1" indent="0" rtl="0">
              <a:spcBef>
                <a:spcPts val="0"/>
              </a:spcBef>
              <a:buFont typeface="Verdana"/>
              <a:buNone/>
              <a:defRPr sz="2000" b="1"/>
            </a:lvl2pPr>
            <a:lvl3pPr marL="914400" lvl="2" indent="0" rtl="0">
              <a:spcBef>
                <a:spcPts val="0"/>
              </a:spcBef>
              <a:buFont typeface="Verdana"/>
              <a:buNone/>
              <a:defRPr sz="1800" b="1"/>
            </a:lvl3pPr>
            <a:lvl4pPr marL="1371600" lvl="3" indent="0" rtl="0">
              <a:spcBef>
                <a:spcPts val="0"/>
              </a:spcBef>
              <a:buFont typeface="Verdana"/>
              <a:buNone/>
              <a:defRPr sz="1600" b="1"/>
            </a:lvl4pPr>
            <a:lvl5pPr marL="1828800" lvl="4" indent="0" rtl="0">
              <a:spcBef>
                <a:spcPts val="0"/>
              </a:spcBef>
              <a:buFont typeface="Verdana"/>
              <a:buNone/>
              <a:defRPr sz="1600" b="1"/>
            </a:lvl5pPr>
            <a:lvl6pPr marL="2286000" lvl="5" indent="0" rtl="0">
              <a:spcBef>
                <a:spcPts val="0"/>
              </a:spcBef>
              <a:buFont typeface="Verdana"/>
              <a:buNone/>
              <a:defRPr sz="1600" b="1"/>
            </a:lvl6pPr>
            <a:lvl7pPr marL="2743200" lvl="6" indent="0" rtl="0">
              <a:spcBef>
                <a:spcPts val="0"/>
              </a:spcBef>
              <a:buFont typeface="Verdana"/>
              <a:buNone/>
              <a:defRPr sz="1600" b="1"/>
            </a:lvl7pPr>
            <a:lvl8pPr marL="3200400" lvl="7" indent="0" rtl="0">
              <a:spcBef>
                <a:spcPts val="0"/>
              </a:spcBef>
              <a:buFont typeface="Verdana"/>
              <a:buNone/>
              <a:defRPr sz="1600" b="1"/>
            </a:lvl8pPr>
            <a:lvl9pPr marL="3657600" lvl="8" indent="0" rtl="0">
              <a:spcBef>
                <a:spcPts val="0"/>
              </a:spcBef>
              <a:buFont typeface="Verdana"/>
              <a:buNone/>
              <a:defRPr sz="1600" b="1"/>
            </a:lvl9pPr>
          </a:lstStyle>
          <a:p>
            <a:endParaRPr/>
          </a:p>
        </p:txBody>
      </p:sp>
      <p:sp>
        <p:nvSpPr>
          <p:cNvPr id="270" name="Shape 270"/>
          <p:cNvSpPr txBox="1">
            <a:spLocks noGrp="1"/>
          </p:cNvSpPr>
          <p:nvPr>
            <p:ph type="body" idx="3"/>
          </p:nvPr>
        </p:nvSpPr>
        <p:spPr>
          <a:xfrm>
            <a:off x="357187" y="2659063"/>
            <a:ext cx="4044899" cy="3352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6075" lvl="0" indent="-140334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Font typeface="Verdana"/>
              <a:buChar char="•"/>
              <a:defRPr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93725" lvl="1" indent="-60325" algn="l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Font typeface="Merriweather Sans"/>
              <a:buChar char="–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822325" lvl="2" indent="-73025" algn="l" rtl="0">
              <a:spcBef>
                <a:spcPts val="700"/>
              </a:spcBef>
              <a:spcAft>
                <a:spcPts val="0"/>
              </a:spcAft>
              <a:buClr>
                <a:srgbClr val="595959"/>
              </a:buClr>
              <a:buFont typeface="Noto Sans Symbols"/>
              <a:buChar char="▪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50925" lvl="3" indent="-85725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Font typeface="Arial"/>
              <a:buChar char="–"/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33487" lvl="4" indent="-90487" algn="l" rtl="0"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Font typeface="Noto Sans Symbols"/>
              <a:buChar char="▪"/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71" name="Shape 271"/>
          <p:cNvSpPr txBox="1">
            <a:spLocks noGrp="1"/>
          </p:cNvSpPr>
          <p:nvPr>
            <p:ph type="body" idx="4"/>
          </p:nvPr>
        </p:nvSpPr>
        <p:spPr>
          <a:xfrm>
            <a:off x="4703762" y="2659063"/>
            <a:ext cx="4044899" cy="3352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6075" lvl="0" indent="-140334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Font typeface="Verdana"/>
              <a:buChar char="•"/>
              <a:defRPr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93725" lvl="1" indent="-60325" algn="l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Font typeface="Merriweather Sans"/>
              <a:buChar char="–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822325" lvl="2" indent="-73025" algn="l" rtl="0">
              <a:spcBef>
                <a:spcPts val="700"/>
              </a:spcBef>
              <a:spcAft>
                <a:spcPts val="0"/>
              </a:spcAft>
              <a:buClr>
                <a:srgbClr val="595959"/>
              </a:buClr>
              <a:buFont typeface="Noto Sans Symbols"/>
              <a:buChar char="▪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50925" lvl="3" indent="-85725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Font typeface="Arial"/>
              <a:buChar char="–"/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33487" lvl="4" indent="-90487" algn="l" rtl="0"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Font typeface="Noto Sans Symbols"/>
              <a:buChar char="▪"/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72" name="Shape 272"/>
          <p:cNvSpPr txBox="1">
            <a:spLocks noGrp="1"/>
          </p:cNvSpPr>
          <p:nvPr>
            <p:ph type="title"/>
          </p:nvPr>
        </p:nvSpPr>
        <p:spPr>
          <a:xfrm>
            <a:off x="365760" y="135132"/>
            <a:ext cx="8325900" cy="10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73" name="Shape 273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74" name="Shape 274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xt, 1 Content"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Shape 276"/>
          <p:cNvSpPr txBox="1">
            <a:spLocks noGrp="1"/>
          </p:cNvSpPr>
          <p:nvPr>
            <p:ph type="body" idx="1"/>
          </p:nvPr>
        </p:nvSpPr>
        <p:spPr>
          <a:xfrm>
            <a:off x="4678537" y="1644650"/>
            <a:ext cx="4035300" cy="4367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6075" lvl="0" indent="-140334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Font typeface="Verdana"/>
              <a:buChar char="•"/>
              <a:defRPr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93725" lvl="1" indent="-60325" algn="l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Font typeface="Merriweather Sans"/>
              <a:buChar char="–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822325" lvl="2" indent="-73025" algn="l" rtl="0">
              <a:spcBef>
                <a:spcPts val="700"/>
              </a:spcBef>
              <a:spcAft>
                <a:spcPts val="0"/>
              </a:spcAft>
              <a:buClr>
                <a:srgbClr val="595959"/>
              </a:buClr>
              <a:buFont typeface="Noto Sans Symbols"/>
              <a:buChar char="▪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50925" lvl="3" indent="-85725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Font typeface="Arial"/>
              <a:buChar char="–"/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33487" lvl="4" indent="-90487" algn="l" rtl="0"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Font typeface="Noto Sans Symbols"/>
              <a:buChar char="▪"/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77" name="Shape 277"/>
          <p:cNvSpPr txBox="1">
            <a:spLocks noGrp="1"/>
          </p:cNvSpPr>
          <p:nvPr>
            <p:ph type="title"/>
          </p:nvPr>
        </p:nvSpPr>
        <p:spPr>
          <a:xfrm>
            <a:off x="365760" y="135132"/>
            <a:ext cx="8325900" cy="10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78" name="Shape 278"/>
          <p:cNvSpPr>
            <a:spLocks noGrp="1"/>
          </p:cNvSpPr>
          <p:nvPr>
            <p:ph type="pic" idx="2"/>
          </p:nvPr>
        </p:nvSpPr>
        <p:spPr>
          <a:xfrm>
            <a:off x="365125" y="1644650"/>
            <a:ext cx="3997199" cy="4367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888888"/>
              </a:buClr>
              <a:buFont typeface="Verdana"/>
              <a:buNone/>
              <a:defRPr sz="20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79" name="Shape 279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80" name="Shape 280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xt, 2 Content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 txBox="1">
            <a:spLocks noGrp="1"/>
          </p:cNvSpPr>
          <p:nvPr>
            <p:ph type="body" idx="1"/>
          </p:nvPr>
        </p:nvSpPr>
        <p:spPr>
          <a:xfrm>
            <a:off x="390702" y="1644650"/>
            <a:ext cx="4035300" cy="4367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6075" lvl="0" indent="-140334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Font typeface="Verdana"/>
              <a:buChar char="•"/>
              <a:defRPr sz="2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93725" lvl="1" indent="-60325" algn="l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Font typeface="Merriweather Sans"/>
              <a:buChar char="–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822325" lvl="2" indent="-73025" algn="l" rtl="0">
              <a:spcBef>
                <a:spcPts val="700"/>
              </a:spcBef>
              <a:spcAft>
                <a:spcPts val="0"/>
              </a:spcAft>
              <a:buClr>
                <a:srgbClr val="595959"/>
              </a:buClr>
              <a:buFont typeface="Noto Sans Symbols"/>
              <a:buChar char="▪"/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50925" lvl="3" indent="-85725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Font typeface="Arial"/>
              <a:buChar char="–"/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33487" lvl="4" indent="-90487" algn="l" rtl="0"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Font typeface="Noto Sans Symbols"/>
              <a:buChar char="▪"/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83" name="Shape 283"/>
          <p:cNvSpPr txBox="1">
            <a:spLocks noGrp="1"/>
          </p:cNvSpPr>
          <p:nvPr>
            <p:ph type="title"/>
          </p:nvPr>
        </p:nvSpPr>
        <p:spPr>
          <a:xfrm>
            <a:off x="365760" y="135132"/>
            <a:ext cx="8325900" cy="10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84" name="Shape 284"/>
          <p:cNvSpPr>
            <a:spLocks noGrp="1"/>
          </p:cNvSpPr>
          <p:nvPr>
            <p:ph type="pic" idx="2"/>
          </p:nvPr>
        </p:nvSpPr>
        <p:spPr>
          <a:xfrm>
            <a:off x="4752975" y="1644650"/>
            <a:ext cx="3987900" cy="2011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888888"/>
              </a:buClr>
              <a:buFont typeface="Verdana"/>
              <a:buNone/>
              <a:defRPr sz="20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85" name="Shape 285"/>
          <p:cNvSpPr>
            <a:spLocks noGrp="1"/>
          </p:cNvSpPr>
          <p:nvPr>
            <p:ph type="pic" idx="3"/>
          </p:nvPr>
        </p:nvSpPr>
        <p:spPr>
          <a:xfrm>
            <a:off x="4752975" y="4006850"/>
            <a:ext cx="3987900" cy="2011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888888"/>
              </a:buClr>
              <a:buFont typeface="Verdana"/>
              <a:buNone/>
              <a:defRPr sz="20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86" name="Shape 286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87" name="Shape 287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 Content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370987" y="1645919"/>
            <a:ext cx="3992699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4320" lvl="0" indent="-115570" rtl="0">
              <a:spcBef>
                <a:spcPts val="0"/>
              </a:spcBef>
              <a:buClr>
                <a:srgbClr val="000000"/>
              </a:buClr>
              <a:buFont typeface="Verdana"/>
              <a:buChar char="•"/>
              <a:defRPr sz="2000" b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48640" lvl="1" indent="-78740" rtl="0">
              <a:spcBef>
                <a:spcPts val="0"/>
              </a:spcBef>
              <a:buClr>
                <a:srgbClr val="7F7F7F"/>
              </a:buClr>
              <a:buFont typeface="Merriweather Sans"/>
              <a:buChar char="–"/>
              <a:defRPr sz="1800"/>
            </a:lvl2pPr>
            <a:lvl3pPr marL="822960" lvl="2" indent="-73660" rtl="0">
              <a:spcBef>
                <a:spcPts val="0"/>
              </a:spcBef>
              <a:buClr>
                <a:srgbClr val="595959"/>
              </a:buClr>
              <a:buFont typeface="Noto Sans Symbols"/>
              <a:buChar char="▪"/>
              <a:defRPr sz="1800"/>
            </a:lvl3pPr>
            <a:lvl4pPr marL="1051560" lvl="3" indent="-187960" rtl="0">
              <a:spcBef>
                <a:spcPts val="0"/>
              </a:spcBef>
              <a:defRPr sz="1600"/>
            </a:lvl4pPr>
            <a:lvl5pPr marL="1234440" lvl="4" indent="-91439" rtl="0">
              <a:spcBef>
                <a:spcPts val="0"/>
              </a:spcBef>
              <a:buClr>
                <a:srgbClr val="7F7F7F"/>
              </a:buClr>
              <a:buFont typeface="Noto Sans Symbols"/>
              <a:buChar char="▪"/>
              <a:defRPr sz="1600"/>
            </a:lvl5pPr>
            <a:lvl6pPr lvl="5" rtl="0">
              <a:spcBef>
                <a:spcPts val="0"/>
              </a:spcBef>
              <a:defRPr sz="1600"/>
            </a:lvl6pPr>
            <a:lvl7pPr lvl="6" rtl="0">
              <a:spcBef>
                <a:spcPts val="0"/>
              </a:spcBef>
              <a:defRPr sz="1600"/>
            </a:lvl7pPr>
            <a:lvl8pPr lvl="7" rtl="0">
              <a:spcBef>
                <a:spcPts val="0"/>
              </a:spcBef>
              <a:defRPr sz="1600"/>
            </a:lvl8pPr>
            <a:lvl9pPr lvl="8" rtl="0">
              <a:spcBef>
                <a:spcPts val="0"/>
              </a:spcBef>
              <a:defRPr sz="1600"/>
            </a:lvl9pPr>
          </a:lstStyle>
          <a:p>
            <a:endParaRPr/>
          </a:p>
        </p:txBody>
      </p:sp>
      <p:sp>
        <p:nvSpPr>
          <p:cNvPr id="290" name="Shape 290"/>
          <p:cNvSpPr txBox="1">
            <a:spLocks noGrp="1"/>
          </p:cNvSpPr>
          <p:nvPr>
            <p:ph type="body" idx="2"/>
          </p:nvPr>
        </p:nvSpPr>
        <p:spPr>
          <a:xfrm>
            <a:off x="4760289" y="1645919"/>
            <a:ext cx="3992699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4320" lvl="0" indent="-115570" rtl="0">
              <a:spcBef>
                <a:spcPts val="0"/>
              </a:spcBef>
              <a:buClr>
                <a:srgbClr val="000000"/>
              </a:buClr>
              <a:buFont typeface="Verdana"/>
              <a:buChar char="•"/>
              <a:defRPr sz="2000" b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48640" lvl="1" indent="-78740" rtl="0">
              <a:spcBef>
                <a:spcPts val="0"/>
              </a:spcBef>
              <a:buClr>
                <a:srgbClr val="7F7F7F"/>
              </a:buClr>
              <a:buFont typeface="Merriweather Sans"/>
              <a:buChar char="–"/>
              <a:defRPr sz="1800"/>
            </a:lvl2pPr>
            <a:lvl3pPr marL="822960" lvl="2" indent="-73660" rtl="0">
              <a:spcBef>
                <a:spcPts val="0"/>
              </a:spcBef>
              <a:buClr>
                <a:srgbClr val="595959"/>
              </a:buClr>
              <a:buFont typeface="Noto Sans Symbols"/>
              <a:buChar char="▪"/>
              <a:defRPr sz="1800"/>
            </a:lvl3pPr>
            <a:lvl4pPr marL="1051560" lvl="3" indent="-187960" rtl="0">
              <a:spcBef>
                <a:spcPts val="0"/>
              </a:spcBef>
              <a:defRPr sz="1600"/>
            </a:lvl4pPr>
            <a:lvl5pPr marL="1234440" lvl="4" indent="-91439" rtl="0">
              <a:spcBef>
                <a:spcPts val="0"/>
              </a:spcBef>
              <a:buClr>
                <a:srgbClr val="7F7F7F"/>
              </a:buClr>
              <a:buFont typeface="Noto Sans Symbols"/>
              <a:buChar char="▪"/>
              <a:defRPr sz="1600"/>
            </a:lvl5pPr>
            <a:lvl6pPr lvl="5" rtl="0">
              <a:spcBef>
                <a:spcPts val="0"/>
              </a:spcBef>
              <a:defRPr sz="1600"/>
            </a:lvl6pPr>
            <a:lvl7pPr lvl="6" rtl="0">
              <a:spcBef>
                <a:spcPts val="0"/>
              </a:spcBef>
              <a:defRPr sz="1600"/>
            </a:lvl7pPr>
            <a:lvl8pPr lvl="7" rtl="0">
              <a:spcBef>
                <a:spcPts val="0"/>
              </a:spcBef>
              <a:defRPr sz="1600"/>
            </a:lvl8pPr>
            <a:lvl9pPr lvl="8" rtl="0">
              <a:spcBef>
                <a:spcPts val="0"/>
              </a:spcBef>
              <a:defRPr sz="1600"/>
            </a:lvl9pPr>
          </a:lstStyle>
          <a:p>
            <a:endParaRPr/>
          </a:p>
        </p:txBody>
      </p:sp>
      <p:sp>
        <p:nvSpPr>
          <p:cNvPr id="291" name="Shape 291"/>
          <p:cNvSpPr txBox="1">
            <a:spLocks noGrp="1"/>
          </p:cNvSpPr>
          <p:nvPr>
            <p:ph type="body" idx="3"/>
          </p:nvPr>
        </p:nvSpPr>
        <p:spPr>
          <a:xfrm>
            <a:off x="348288" y="3920062"/>
            <a:ext cx="3992699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4320" lvl="0" indent="-115570" rtl="0">
              <a:spcBef>
                <a:spcPts val="0"/>
              </a:spcBef>
              <a:buClr>
                <a:srgbClr val="000000"/>
              </a:buClr>
              <a:buFont typeface="Verdana"/>
              <a:buChar char="•"/>
              <a:defRPr sz="2000" b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48640" lvl="1" indent="-78740" rtl="0">
              <a:spcBef>
                <a:spcPts val="0"/>
              </a:spcBef>
              <a:buClr>
                <a:srgbClr val="7F7F7F"/>
              </a:buClr>
              <a:buFont typeface="Merriweather Sans"/>
              <a:buChar char="–"/>
              <a:defRPr sz="1800"/>
            </a:lvl2pPr>
            <a:lvl3pPr marL="822960" lvl="2" indent="-73660" rtl="0">
              <a:spcBef>
                <a:spcPts val="0"/>
              </a:spcBef>
              <a:buClr>
                <a:srgbClr val="595959"/>
              </a:buClr>
              <a:buFont typeface="Noto Sans Symbols"/>
              <a:buChar char="▪"/>
              <a:defRPr sz="1800"/>
            </a:lvl3pPr>
            <a:lvl4pPr marL="1051560" lvl="3" indent="-187960" rtl="0">
              <a:spcBef>
                <a:spcPts val="0"/>
              </a:spcBef>
              <a:defRPr sz="1600"/>
            </a:lvl4pPr>
            <a:lvl5pPr marL="1234440" lvl="4" indent="-91439" rtl="0">
              <a:spcBef>
                <a:spcPts val="0"/>
              </a:spcBef>
              <a:buClr>
                <a:srgbClr val="7F7F7F"/>
              </a:buClr>
              <a:buFont typeface="Noto Sans Symbols"/>
              <a:buChar char="▪"/>
              <a:defRPr sz="1600"/>
            </a:lvl5pPr>
            <a:lvl6pPr lvl="5" rtl="0">
              <a:spcBef>
                <a:spcPts val="0"/>
              </a:spcBef>
              <a:defRPr sz="1600"/>
            </a:lvl6pPr>
            <a:lvl7pPr lvl="6" rtl="0">
              <a:spcBef>
                <a:spcPts val="0"/>
              </a:spcBef>
              <a:defRPr sz="1600"/>
            </a:lvl7pPr>
            <a:lvl8pPr lvl="7" rtl="0">
              <a:spcBef>
                <a:spcPts val="0"/>
              </a:spcBef>
              <a:defRPr sz="1600"/>
            </a:lvl8pPr>
            <a:lvl9pPr lvl="8" rtl="0">
              <a:spcBef>
                <a:spcPts val="0"/>
              </a:spcBef>
              <a:defRPr sz="1600"/>
            </a:lvl9pPr>
          </a:lstStyle>
          <a:p>
            <a:endParaRPr/>
          </a:p>
        </p:txBody>
      </p:sp>
      <p:sp>
        <p:nvSpPr>
          <p:cNvPr id="292" name="Shape 292"/>
          <p:cNvSpPr txBox="1">
            <a:spLocks noGrp="1"/>
          </p:cNvSpPr>
          <p:nvPr>
            <p:ph type="body" idx="4"/>
          </p:nvPr>
        </p:nvSpPr>
        <p:spPr>
          <a:xfrm>
            <a:off x="4737591" y="3920062"/>
            <a:ext cx="3992699" cy="2057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274320" lvl="0" indent="-115570" rtl="0">
              <a:spcBef>
                <a:spcPts val="0"/>
              </a:spcBef>
              <a:buClr>
                <a:srgbClr val="000000"/>
              </a:buClr>
              <a:buFont typeface="Verdana"/>
              <a:buChar char="•"/>
              <a:defRPr sz="2000" b="0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48640" lvl="1" indent="-78740" rtl="0">
              <a:spcBef>
                <a:spcPts val="0"/>
              </a:spcBef>
              <a:buClr>
                <a:srgbClr val="7F7F7F"/>
              </a:buClr>
              <a:buFont typeface="Merriweather Sans"/>
              <a:buChar char="–"/>
              <a:defRPr sz="1800"/>
            </a:lvl2pPr>
            <a:lvl3pPr marL="822960" lvl="2" indent="-73660" rtl="0">
              <a:spcBef>
                <a:spcPts val="0"/>
              </a:spcBef>
              <a:buClr>
                <a:srgbClr val="595959"/>
              </a:buClr>
              <a:buFont typeface="Noto Sans Symbols"/>
              <a:buChar char="▪"/>
              <a:defRPr sz="1800"/>
            </a:lvl3pPr>
            <a:lvl4pPr marL="1051560" lvl="3" indent="-187960" rtl="0">
              <a:spcBef>
                <a:spcPts val="0"/>
              </a:spcBef>
              <a:defRPr sz="1600"/>
            </a:lvl4pPr>
            <a:lvl5pPr marL="1234440" lvl="4" indent="-91439" rtl="0">
              <a:spcBef>
                <a:spcPts val="0"/>
              </a:spcBef>
              <a:buClr>
                <a:srgbClr val="7F7F7F"/>
              </a:buClr>
              <a:buFont typeface="Noto Sans Symbols"/>
              <a:buChar char="▪"/>
              <a:defRPr sz="1600"/>
            </a:lvl5pPr>
            <a:lvl6pPr lvl="5" rtl="0">
              <a:spcBef>
                <a:spcPts val="0"/>
              </a:spcBef>
              <a:defRPr sz="1600"/>
            </a:lvl6pPr>
            <a:lvl7pPr lvl="6" rtl="0">
              <a:spcBef>
                <a:spcPts val="0"/>
              </a:spcBef>
              <a:defRPr sz="1600"/>
            </a:lvl7pPr>
            <a:lvl8pPr lvl="7" rtl="0">
              <a:spcBef>
                <a:spcPts val="0"/>
              </a:spcBef>
              <a:defRPr sz="1600"/>
            </a:lvl8pPr>
            <a:lvl9pPr lvl="8" rtl="0">
              <a:spcBef>
                <a:spcPts val="0"/>
              </a:spcBef>
              <a:defRPr sz="1600"/>
            </a:lvl9pPr>
          </a:lstStyle>
          <a:p>
            <a:endParaRPr/>
          </a:p>
        </p:txBody>
      </p:sp>
      <p:sp>
        <p:nvSpPr>
          <p:cNvPr id="293" name="Shape 293"/>
          <p:cNvSpPr txBox="1">
            <a:spLocks noGrp="1"/>
          </p:cNvSpPr>
          <p:nvPr>
            <p:ph type="title"/>
          </p:nvPr>
        </p:nvSpPr>
        <p:spPr>
          <a:xfrm>
            <a:off x="365760" y="135132"/>
            <a:ext cx="8325900" cy="107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94" name="Shape 294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95" name="Shape 295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icture with Caption"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 txBox="1">
            <a:spLocks noGrp="1"/>
          </p:cNvSpPr>
          <p:nvPr>
            <p:ph type="title"/>
          </p:nvPr>
        </p:nvSpPr>
        <p:spPr>
          <a:xfrm>
            <a:off x="365125" y="134938"/>
            <a:ext cx="8326500" cy="1076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1473196" y="5397500"/>
            <a:ext cx="5689499" cy="609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 sz="1800"/>
            </a:lvl1pPr>
            <a:lvl2pPr lvl="1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rtl="0">
              <a:spcBef>
                <a:spcPts val="0"/>
              </a:spcBef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rtl="0">
              <a:spcBef>
                <a:spcPts val="0"/>
              </a:spcBef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rtl="0">
              <a:spcBef>
                <a:spcPts val="0"/>
              </a:spcBef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99" name="Shape 299"/>
          <p:cNvSpPr>
            <a:spLocks noGrp="1"/>
          </p:cNvSpPr>
          <p:nvPr>
            <p:ph type="pic" idx="2"/>
          </p:nvPr>
        </p:nvSpPr>
        <p:spPr>
          <a:xfrm>
            <a:off x="1473200" y="1670050"/>
            <a:ext cx="5689499" cy="3587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888888"/>
              </a:buClr>
              <a:buFont typeface="Verdana"/>
              <a:buNone/>
              <a:defRPr sz="18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00" name="Shape 300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1" name="Shape 301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People and Tech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/>
        </p:nvSpPr>
        <p:spPr>
          <a:xfrm>
            <a:off x="1588" y="0"/>
            <a:ext cx="9172499" cy="59150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3" name="Shape 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809875"/>
            <a:ext cx="9144000" cy="3105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Shape 44"/>
          <p:cNvPicPr preferRelativeResize="0"/>
          <p:nvPr/>
        </p:nvPicPr>
        <p:blipFill rotWithShape="1">
          <a:blip r:embed="rId3">
            <a:alphaModFix/>
          </a:blip>
          <a:srcRect l="2865" t="11374" r="-9" b="8522"/>
          <a:stretch/>
        </p:blipFill>
        <p:spPr>
          <a:xfrm>
            <a:off x="2286000" y="0"/>
            <a:ext cx="2271600" cy="28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Shape 45"/>
          <p:cNvPicPr preferRelativeResize="0"/>
          <p:nvPr/>
        </p:nvPicPr>
        <p:blipFill rotWithShape="1">
          <a:blip r:embed="rId4">
            <a:alphaModFix/>
          </a:blip>
          <a:srcRect l="46612" t="11118" r="6171" b="2955"/>
          <a:stretch/>
        </p:blipFill>
        <p:spPr>
          <a:xfrm>
            <a:off x="6858000" y="0"/>
            <a:ext cx="2286000" cy="28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Shape 46"/>
          <p:cNvPicPr preferRelativeResize="0"/>
          <p:nvPr/>
        </p:nvPicPr>
        <p:blipFill rotWithShape="1">
          <a:blip r:embed="rId5">
            <a:alphaModFix/>
          </a:blip>
          <a:srcRect l="43049" t="3492" r="5" b="4848"/>
          <a:stretch/>
        </p:blipFill>
        <p:spPr>
          <a:xfrm>
            <a:off x="0" y="0"/>
            <a:ext cx="2271600" cy="2809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Shape 47"/>
          <p:cNvPicPr preferRelativeResize="0"/>
          <p:nvPr/>
        </p:nvPicPr>
        <p:blipFill rotWithShape="1">
          <a:blip r:embed="rId6">
            <a:alphaModFix/>
          </a:blip>
          <a:srcRect l="4683" r="41416"/>
          <a:stretch/>
        </p:blipFill>
        <p:spPr>
          <a:xfrm>
            <a:off x="4572000" y="0"/>
            <a:ext cx="2271600" cy="28098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Shape 48"/>
          <p:cNvSpPr txBox="1">
            <a:spLocks noGrp="1"/>
          </p:cNvSpPr>
          <p:nvPr>
            <p:ph type="ctrTitle"/>
          </p:nvPr>
        </p:nvSpPr>
        <p:spPr>
          <a:xfrm>
            <a:off x="450912" y="3157835"/>
            <a:ext cx="7909199" cy="76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subTitle" idx="1"/>
          </p:nvPr>
        </p:nvSpPr>
        <p:spPr>
          <a:xfrm>
            <a:off x="450912" y="4165407"/>
            <a:ext cx="7909199" cy="429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FFFFFF"/>
              </a:buClr>
              <a:buFont typeface="Noto Symbol"/>
              <a:buNone/>
              <a:defRPr sz="20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93725" marR="0" lvl="1" indent="-60325" algn="l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Font typeface="Merriweather Sans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822325" marR="0" lvl="2" indent="-73025" algn="l" rtl="0">
              <a:spcBef>
                <a:spcPts val="700"/>
              </a:spcBef>
              <a:spcAft>
                <a:spcPts val="0"/>
              </a:spcAft>
              <a:buClr>
                <a:srgbClr val="595959"/>
              </a:buClr>
              <a:buFont typeface="Noto Symbol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50925" marR="0" lvl="3" indent="-85725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33487" marR="0" lvl="4" indent="-90487" algn="l" rtl="0"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Font typeface="Noto Symbol"/>
              <a:buChar char="▪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2"/>
          </p:nvPr>
        </p:nvSpPr>
        <p:spPr>
          <a:xfrm>
            <a:off x="442206" y="4887455"/>
            <a:ext cx="7917900" cy="378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rtl="0">
              <a:spcBef>
                <a:spcPts val="0"/>
              </a:spcBef>
              <a:buClr>
                <a:schemeClr val="lt1"/>
              </a:buClr>
              <a:buFont typeface="Verdana"/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rtl="0">
              <a:spcBef>
                <a:spcPts val="0"/>
              </a:spcBef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rtl="0">
              <a:spcBef>
                <a:spcPts val="0"/>
              </a:spcBef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rtl="0">
              <a:spcBef>
                <a:spcPts val="0"/>
              </a:spcBef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Aspiration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/>
        </p:nvSpPr>
        <p:spPr>
          <a:xfrm>
            <a:off x="0" y="0"/>
            <a:ext cx="9170999" cy="59150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5" name="Shape 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809875"/>
            <a:ext cx="9144000" cy="3105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Shape 56"/>
          <p:cNvPicPr preferRelativeResize="0"/>
          <p:nvPr/>
        </p:nvPicPr>
        <p:blipFill rotWithShape="1">
          <a:blip r:embed="rId3">
            <a:alphaModFix/>
          </a:blip>
          <a:srcRect t="43526" b="24686"/>
          <a:stretch/>
        </p:blipFill>
        <p:spPr>
          <a:xfrm>
            <a:off x="0" y="0"/>
            <a:ext cx="9144000" cy="28098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Shape 57"/>
          <p:cNvSpPr txBox="1">
            <a:spLocks noGrp="1"/>
          </p:cNvSpPr>
          <p:nvPr>
            <p:ph type="ctrTitle"/>
          </p:nvPr>
        </p:nvSpPr>
        <p:spPr>
          <a:xfrm>
            <a:off x="450912" y="3157835"/>
            <a:ext cx="7909199" cy="76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ubTitle" idx="1"/>
          </p:nvPr>
        </p:nvSpPr>
        <p:spPr>
          <a:xfrm>
            <a:off x="450912" y="4165407"/>
            <a:ext cx="7909199" cy="429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FFFFFF"/>
              </a:buClr>
              <a:buFont typeface="Noto Symbol"/>
              <a:buNone/>
              <a:defRPr sz="20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93725" marR="0" lvl="1" indent="-60325" algn="l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Font typeface="Merriweather Sans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822325" marR="0" lvl="2" indent="-73025" algn="l" rtl="0">
              <a:spcBef>
                <a:spcPts val="700"/>
              </a:spcBef>
              <a:spcAft>
                <a:spcPts val="0"/>
              </a:spcAft>
              <a:buClr>
                <a:srgbClr val="595959"/>
              </a:buClr>
              <a:buFont typeface="Noto Symbol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50925" marR="0" lvl="3" indent="-85725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33487" marR="0" lvl="4" indent="-90487" algn="l" rtl="0"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Font typeface="Noto Symbol"/>
              <a:buChar char="▪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2"/>
          </p:nvPr>
        </p:nvSpPr>
        <p:spPr>
          <a:xfrm>
            <a:off x="442206" y="4887455"/>
            <a:ext cx="7917900" cy="378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rtl="0">
              <a:spcBef>
                <a:spcPts val="0"/>
              </a:spcBef>
              <a:buClr>
                <a:schemeClr val="lt1"/>
              </a:buClr>
              <a:buFont typeface="Verdana"/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rtl="0">
              <a:spcBef>
                <a:spcPts val="0"/>
              </a:spcBef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rtl="0">
              <a:spcBef>
                <a:spcPts val="0"/>
              </a:spcBef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rtl="0">
              <a:spcBef>
                <a:spcPts val="0"/>
              </a:spcBef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Custom 4 Image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/>
        </p:nvSpPr>
        <p:spPr>
          <a:xfrm>
            <a:off x="-11112" y="0"/>
            <a:ext cx="9172499" cy="59150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4" name="Shape 6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809875"/>
            <a:ext cx="9174299" cy="3105299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Shape 65"/>
          <p:cNvSpPr>
            <a:spLocks noGrp="1"/>
          </p:cNvSpPr>
          <p:nvPr>
            <p:ph type="pic" idx="2"/>
          </p:nvPr>
        </p:nvSpPr>
        <p:spPr>
          <a:xfrm>
            <a:off x="0" y="0"/>
            <a:ext cx="2271900" cy="2809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Verdana"/>
              <a:buNone/>
              <a:defRPr sz="18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pic" idx="3"/>
          </p:nvPr>
        </p:nvSpPr>
        <p:spPr>
          <a:xfrm>
            <a:off x="2285999" y="0"/>
            <a:ext cx="2271900" cy="2809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Verdana"/>
              <a:buNone/>
              <a:defRPr sz="18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7" name="Shape 67"/>
          <p:cNvSpPr>
            <a:spLocks noGrp="1"/>
          </p:cNvSpPr>
          <p:nvPr>
            <p:ph type="pic" idx="4"/>
          </p:nvPr>
        </p:nvSpPr>
        <p:spPr>
          <a:xfrm>
            <a:off x="4571998" y="0"/>
            <a:ext cx="2271900" cy="2809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Verdana"/>
              <a:buNone/>
              <a:defRPr sz="18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8" name="Shape 68"/>
          <p:cNvSpPr>
            <a:spLocks noGrp="1"/>
          </p:cNvSpPr>
          <p:nvPr>
            <p:ph type="pic" idx="5"/>
          </p:nvPr>
        </p:nvSpPr>
        <p:spPr>
          <a:xfrm>
            <a:off x="6857999" y="0"/>
            <a:ext cx="2315699" cy="2809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Verdana"/>
              <a:buNone/>
              <a:defRPr sz="18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ctrTitle"/>
          </p:nvPr>
        </p:nvSpPr>
        <p:spPr>
          <a:xfrm>
            <a:off x="450912" y="3157835"/>
            <a:ext cx="7909199" cy="76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ubTitle" idx="1"/>
          </p:nvPr>
        </p:nvSpPr>
        <p:spPr>
          <a:xfrm>
            <a:off x="450912" y="4165407"/>
            <a:ext cx="7909199" cy="429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FFFFFF"/>
              </a:buClr>
              <a:buFont typeface="Noto Symbol"/>
              <a:buNone/>
              <a:defRPr sz="20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93725" marR="0" lvl="1" indent="-60325" algn="l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Font typeface="Merriweather Sans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822325" marR="0" lvl="2" indent="-73025" algn="l" rtl="0">
              <a:spcBef>
                <a:spcPts val="700"/>
              </a:spcBef>
              <a:spcAft>
                <a:spcPts val="0"/>
              </a:spcAft>
              <a:buClr>
                <a:srgbClr val="595959"/>
              </a:buClr>
              <a:buFont typeface="Noto Symbol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50925" marR="0" lvl="3" indent="-85725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33487" marR="0" lvl="4" indent="-90487" algn="l" rtl="0"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Font typeface="Noto Symbol"/>
              <a:buChar char="▪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body" idx="6"/>
          </p:nvPr>
        </p:nvSpPr>
        <p:spPr>
          <a:xfrm>
            <a:off x="442206" y="4887455"/>
            <a:ext cx="7917900" cy="378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rtl="0">
              <a:spcBef>
                <a:spcPts val="0"/>
              </a:spcBef>
              <a:buClr>
                <a:schemeClr val="lt1"/>
              </a:buClr>
              <a:buFont typeface="Verdana"/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rtl="0">
              <a:spcBef>
                <a:spcPts val="0"/>
              </a:spcBef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rtl="0">
              <a:spcBef>
                <a:spcPts val="0"/>
              </a:spcBef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rtl="0">
              <a:spcBef>
                <a:spcPts val="0"/>
              </a:spcBef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Custom 1 Image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/>
        </p:nvSpPr>
        <p:spPr>
          <a:xfrm>
            <a:off x="1588" y="0"/>
            <a:ext cx="9172499" cy="591509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Shape 7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2809875"/>
            <a:ext cx="9144000" cy="3105299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Shape 77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2809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Font typeface="Verdana"/>
              <a:buNone/>
              <a:defRPr sz="180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ctrTitle"/>
          </p:nvPr>
        </p:nvSpPr>
        <p:spPr>
          <a:xfrm>
            <a:off x="450912" y="3157835"/>
            <a:ext cx="7909199" cy="76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2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ubTitle" idx="1"/>
          </p:nvPr>
        </p:nvSpPr>
        <p:spPr>
          <a:xfrm>
            <a:off x="450912" y="4165407"/>
            <a:ext cx="7909199" cy="429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FFFFFF"/>
              </a:buClr>
              <a:buFont typeface="Noto Symbol"/>
              <a:buNone/>
              <a:defRPr sz="20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93725" marR="0" lvl="1" indent="-60325" algn="l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Font typeface="Merriweather Sans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822325" marR="0" lvl="2" indent="-73025" algn="l" rtl="0">
              <a:spcBef>
                <a:spcPts val="700"/>
              </a:spcBef>
              <a:spcAft>
                <a:spcPts val="0"/>
              </a:spcAft>
              <a:buClr>
                <a:srgbClr val="595959"/>
              </a:buClr>
              <a:buFont typeface="Noto Symbol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50925" marR="0" lvl="3" indent="-85725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33487" marR="0" lvl="4" indent="-90487" algn="l" rtl="0"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Font typeface="Noto Symbol"/>
              <a:buChar char="▪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3"/>
          </p:nvPr>
        </p:nvSpPr>
        <p:spPr>
          <a:xfrm>
            <a:off x="442206" y="4887455"/>
            <a:ext cx="7917900" cy="378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lvl="0" indent="0" rtl="0">
              <a:spcBef>
                <a:spcPts val="0"/>
              </a:spcBef>
              <a:buClr>
                <a:schemeClr val="lt1"/>
              </a:buClr>
              <a:buFont typeface="Verdana"/>
              <a:buNone/>
              <a:defRPr sz="16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rtl="0">
              <a:spcBef>
                <a:spcPts val="0"/>
              </a:spcBef>
              <a:defRPr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rtl="0">
              <a:spcBef>
                <a:spcPts val="0"/>
              </a:spcBef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rtl="0">
              <a:spcBef>
                <a:spcPts val="0"/>
              </a:spcBef>
              <a:defRPr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rtl="0">
              <a:spcBef>
                <a:spcPts val="0"/>
              </a:spcBef>
              <a:defRPr sz="2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Header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Shape 8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9118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457200" y="2417899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defRPr sz="4600" b="1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rtl="0">
              <a:spcBef>
                <a:spcPts val="0"/>
              </a:spcBef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rtl="0">
              <a:spcBef>
                <a:spcPts val="0"/>
              </a:spcBef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rtl="0">
              <a:spcBef>
                <a:spcPts val="0"/>
              </a:spcBef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rtl="0">
              <a:spcBef>
                <a:spcPts val="0"/>
              </a:spcBef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 rtl="0">
              <a:spcBef>
                <a:spcPts val="0"/>
              </a:spcBef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rtl="0">
              <a:spcBef>
                <a:spcPts val="0"/>
              </a:spcBef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rtl="0">
              <a:spcBef>
                <a:spcPts val="0"/>
              </a:spcBef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rtl="0">
              <a:spcBef>
                <a:spcPts val="0"/>
              </a:spcBef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7" name="Shape 87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Only, No Conten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>
            <a:off x="365125" y="134938"/>
            <a:ext cx="8326500" cy="1076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lvl="5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lvl="6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lvl="7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lvl="8" algn="l" rtl="0">
              <a:spcBef>
                <a:spcPts val="0"/>
              </a:spcBef>
              <a:spcAft>
                <a:spcPts val="0"/>
              </a:spcAft>
              <a:defRPr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1" name="Shape 91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theme" Target="../theme/theme1.xml"/><Relationship Id="rId23" Type="http://schemas.openxmlformats.org/officeDocument/2006/relationships/image" Target="../media/image1.png"/><Relationship Id="rId24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37.xml"/><Relationship Id="rId17" Type="http://schemas.openxmlformats.org/officeDocument/2006/relationships/theme" Target="../theme/theme2.xml"/><Relationship Id="rId18" Type="http://schemas.openxmlformats.org/officeDocument/2006/relationships/image" Target="../media/image1.png"/><Relationship Id="rId19" Type="http://schemas.openxmlformats.org/officeDocument/2006/relationships/image" Target="../media/image2.png"/><Relationship Id="rId1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65125" y="134938"/>
            <a:ext cx="8326500" cy="1076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" name="Shape 8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9" name="Shape 9"/>
          <p:cNvSpPr/>
          <p:nvPr/>
        </p:nvSpPr>
        <p:spPr>
          <a:xfrm rot="-5400000">
            <a:off x="9449637" y="5911050"/>
            <a:ext cx="1709699" cy="184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6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12-CRS-0106 REVISED 8 FEB 2013</a:t>
            </a:r>
          </a:p>
        </p:txBody>
      </p:sp>
      <p:sp>
        <p:nvSpPr>
          <p:cNvPr id="10" name="Shape 10"/>
          <p:cNvSpPr txBox="1">
            <a:spLocks noGrp="1"/>
          </p:cNvSpPr>
          <p:nvPr>
            <p:ph type="body" idx="1"/>
          </p:nvPr>
        </p:nvSpPr>
        <p:spPr>
          <a:xfrm>
            <a:off x="365125" y="1646238"/>
            <a:ext cx="8326500" cy="4386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6075" marR="0" lvl="0" indent="-140334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Font typeface="Verdana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93725" marR="0" lvl="1" indent="-60325" algn="l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Font typeface="Merriweather Sans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822325" marR="0" lvl="2" indent="-73025" algn="l" rtl="0">
              <a:spcBef>
                <a:spcPts val="700"/>
              </a:spcBef>
              <a:spcAft>
                <a:spcPts val="0"/>
              </a:spcAft>
              <a:buClr>
                <a:srgbClr val="595959"/>
              </a:buClr>
              <a:buFont typeface="Noto Symbol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50925" marR="0" lvl="3" indent="-85725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33487" marR="0" lvl="4" indent="-90487" algn="l" rtl="0"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Font typeface="Noto Symbol"/>
              <a:buChar char="▪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pic>
        <p:nvPicPr>
          <p:cNvPr id="11" name="Shape 11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7718425" y="6132512"/>
            <a:ext cx="989099" cy="55709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8">
            <a:alphaModFix/>
          </a:blip>
          <a:stretch>
            <a:fillRect/>
          </a:stretch>
        </a:blip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>
            <a:spLocks noGrp="1"/>
          </p:cNvSpPr>
          <p:nvPr>
            <p:ph type="title"/>
          </p:nvPr>
        </p:nvSpPr>
        <p:spPr>
          <a:xfrm>
            <a:off x="365125" y="134938"/>
            <a:ext cx="8326500" cy="1076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l" rtl="0">
              <a:spcBef>
                <a:spcPts val="0"/>
              </a:spcBef>
              <a:spcAft>
                <a:spcPts val="0"/>
              </a:spcAft>
              <a:defRPr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72" name="Shape 172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73" name="Shape 173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defRPr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0"/>
              </a:spcBef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74" name="Shape 174"/>
          <p:cNvSpPr/>
          <p:nvPr/>
        </p:nvSpPr>
        <p:spPr>
          <a:xfrm rot="-5400000">
            <a:off x="9449637" y="5911050"/>
            <a:ext cx="1709699" cy="184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6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12-CRS-0106 REVISED 8 FEB 2013</a:t>
            </a:r>
          </a:p>
        </p:txBody>
      </p:sp>
      <p:sp>
        <p:nvSpPr>
          <p:cNvPr id="175" name="Shape 175"/>
          <p:cNvSpPr txBox="1">
            <a:spLocks noGrp="1"/>
          </p:cNvSpPr>
          <p:nvPr>
            <p:ph type="body" idx="1"/>
          </p:nvPr>
        </p:nvSpPr>
        <p:spPr>
          <a:xfrm>
            <a:off x="365125" y="1646238"/>
            <a:ext cx="8326500" cy="4386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6075" marR="0" lvl="0" indent="-140334" algn="l" rtl="0"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Font typeface="Verdana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593725" marR="0" lvl="1" indent="-60325" algn="l" rtl="0">
              <a:spcBef>
                <a:spcPts val="800"/>
              </a:spcBef>
              <a:spcAft>
                <a:spcPts val="0"/>
              </a:spcAft>
              <a:buClr>
                <a:srgbClr val="595959"/>
              </a:buClr>
              <a:buFont typeface="Merriweather Sans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822325" marR="0" lvl="2" indent="-73025" algn="l" rtl="0">
              <a:spcBef>
                <a:spcPts val="700"/>
              </a:spcBef>
              <a:spcAft>
                <a:spcPts val="0"/>
              </a:spcAft>
              <a:buClr>
                <a:srgbClr val="595959"/>
              </a:buClr>
              <a:buFont typeface="Noto Sans Symbols"/>
              <a:buChar char="▪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050925" marR="0" lvl="3" indent="-85725" algn="l" rtl="0">
              <a:spcBef>
                <a:spcPts val="600"/>
              </a:spcBef>
              <a:spcAft>
                <a:spcPts val="0"/>
              </a:spcAft>
              <a:buClr>
                <a:srgbClr val="595959"/>
              </a:buClr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233487" marR="0" lvl="4" indent="-90487" algn="l" rtl="0">
              <a:spcBef>
                <a:spcPts val="600"/>
              </a:spcBef>
              <a:spcAft>
                <a:spcPts val="0"/>
              </a:spcAft>
              <a:buClr>
                <a:srgbClr val="7F7F7F"/>
              </a:buClr>
              <a:buFont typeface="Noto Sans Symbols"/>
              <a:buChar char="▪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pic>
        <p:nvPicPr>
          <p:cNvPr id="176" name="Shape 176"/>
          <p:cNvPicPr preferRelativeResize="0"/>
          <p:nvPr/>
        </p:nvPicPr>
        <p:blipFill rotWithShape="1">
          <a:blip r:embed="rId19">
            <a:alphaModFix/>
          </a:blip>
          <a:srcRect/>
          <a:stretch/>
        </p:blipFill>
        <p:spPr>
          <a:xfrm>
            <a:off x="7718425" y="6132512"/>
            <a:ext cx="989099" cy="55709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image" Target="../media/image36.png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4" Type="http://schemas.openxmlformats.org/officeDocument/2006/relationships/image" Target="../media/image28.jpg"/><Relationship Id="rId5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8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62" cy="365125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1</a:t>
            </a:r>
            <a:r>
              <a:rPr lang="en-US"/>
              <a:t>1</a:t>
            </a:r>
            <a:r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/2</a:t>
            </a:r>
            <a:r>
              <a:rPr lang="en-US"/>
              <a:t>0</a:t>
            </a:r>
            <a:r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/2015</a:t>
            </a:r>
          </a:p>
        </p:txBody>
      </p:sp>
      <p:sp>
        <p:nvSpPr>
          <p:cNvPr id="307" name="Shape 307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75" cy="365125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1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08" name="Shape 308"/>
          <p:cNvSpPr txBox="1">
            <a:spLocks noGrp="1"/>
          </p:cNvSpPr>
          <p:nvPr>
            <p:ph type="ctrTitle"/>
          </p:nvPr>
        </p:nvSpPr>
        <p:spPr>
          <a:xfrm>
            <a:off x="617550" y="3104377"/>
            <a:ext cx="8432400" cy="2247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vTools Training | Regions 4/5/6 Meeting</a:t>
            </a: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January 30, 2016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Shape 379"/>
          <p:cNvSpPr txBox="1">
            <a:spLocks noGrp="1"/>
          </p:cNvSpPr>
          <p:nvPr>
            <p:ph type="title"/>
          </p:nvPr>
        </p:nvSpPr>
        <p:spPr>
          <a:xfrm>
            <a:off x="365125" y="134938"/>
            <a:ext cx="8326500" cy="10763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vTools Portal</a:t>
            </a:r>
          </a:p>
        </p:txBody>
      </p:sp>
      <p:sp>
        <p:nvSpPr>
          <p:cNvPr id="380" name="Shape 380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</p:spPr>
        <p:txBody>
          <a:bodyPr lIns="0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 lang="en-US"/>
          </a:p>
        </p:txBody>
      </p:sp>
      <p:pic>
        <p:nvPicPr>
          <p:cNvPr id="381" name="Shape 3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2669" y="1547900"/>
            <a:ext cx="5117817" cy="480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Shape 3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42225" y="1978675"/>
            <a:ext cx="3542474" cy="26157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3" name="Shape 383"/>
          <p:cNvCxnSpPr/>
          <p:nvPr/>
        </p:nvCxnSpPr>
        <p:spPr>
          <a:xfrm rot="10800000">
            <a:off x="1587400" y="2922374"/>
            <a:ext cx="4863599" cy="447600"/>
          </a:xfrm>
          <a:prstGeom prst="straightConnector1">
            <a:avLst/>
          </a:prstGeom>
          <a:noFill/>
          <a:ln w="76200" cap="flat" cmpd="sng">
            <a:solidFill>
              <a:srgbClr val="CC0000"/>
            </a:solidFill>
            <a:prstDash val="solid"/>
            <a:round/>
            <a:headEnd type="none" w="lg" len="lg"/>
            <a:tailEnd type="triangle" w="lg" len="lg"/>
          </a:ln>
        </p:spPr>
      </p:cxnSp>
    </p:spTree>
  </p:cSld>
  <p:clrMapOvr>
    <a:masterClrMapping/>
  </p:clrMapOvr>
  <p:transition xmlns:p14="http://schemas.microsoft.com/office/powerpoint/2010/main"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Shape 388"/>
          <p:cNvSpPr txBox="1">
            <a:spLocks noGrp="1"/>
          </p:cNvSpPr>
          <p:nvPr>
            <p:ph type="title"/>
          </p:nvPr>
        </p:nvSpPr>
        <p:spPr>
          <a:xfrm>
            <a:off x="365125" y="134938"/>
            <a:ext cx="8326500" cy="10763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IEEE Google / Google 4 OU (G4OU) </a:t>
            </a:r>
          </a:p>
        </p:txBody>
      </p:sp>
      <p:sp>
        <p:nvSpPr>
          <p:cNvPr id="389" name="Shape 389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</p:spPr>
        <p:txBody>
          <a:bodyPr lIns="0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 lang="en-US"/>
          </a:p>
        </p:txBody>
      </p:sp>
      <p:sp>
        <p:nvSpPr>
          <p:cNvPr id="390" name="Shape 390"/>
          <p:cNvSpPr txBox="1">
            <a:spLocks noGrp="1"/>
          </p:cNvSpPr>
          <p:nvPr>
            <p:ph type="body" idx="1"/>
          </p:nvPr>
        </p:nvSpPr>
        <p:spPr>
          <a:xfrm>
            <a:off x="365760" y="1645919"/>
            <a:ext cx="8326500" cy="4389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Clr>
                <a:srgbClr val="222222"/>
              </a:buClr>
              <a:buFont typeface="Arial"/>
            </a:pPr>
            <a:r>
              <a:rPr lang="en-US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Accessing IEEE Google</a:t>
            </a:r>
          </a:p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Clr>
                <a:srgbClr val="222222"/>
              </a:buClr>
              <a:buFont typeface="Arial"/>
            </a:pPr>
            <a:r>
              <a:rPr lang="en-US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Google Drive</a:t>
            </a:r>
          </a:p>
          <a:p>
            <a:pPr marL="457200" lvl="0" indent="-228600" rtl="0">
              <a:lnSpc>
                <a:spcPct val="115000"/>
              </a:lnSpc>
              <a:spcBef>
                <a:spcPts val="0"/>
              </a:spcBef>
              <a:buClr>
                <a:srgbClr val="222222"/>
              </a:buClr>
              <a:buFont typeface="Arial"/>
            </a:pPr>
            <a:r>
              <a:rPr lang="en-US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Google for OU</a:t>
            </a:r>
          </a:p>
          <a:p>
            <a:pPr marL="914400" lvl="1" indent="-228600" rtl="0">
              <a:lnSpc>
                <a:spcPct val="115000"/>
              </a:lnSpc>
              <a:spcBef>
                <a:spcPts val="0"/>
              </a:spcBef>
              <a:buClr>
                <a:srgbClr val="222222"/>
              </a:buClr>
              <a:buFont typeface="Arial"/>
            </a:pPr>
            <a:r>
              <a:rPr lang="en-US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Email Groups (Google Group for Business)</a:t>
            </a:r>
          </a:p>
          <a:p>
            <a:pPr marL="914400" lvl="1" indent="-228600" rtl="0">
              <a:lnSpc>
                <a:spcPct val="115000"/>
              </a:lnSpc>
              <a:spcBef>
                <a:spcPts val="0"/>
              </a:spcBef>
              <a:buClr>
                <a:srgbClr val="222222"/>
              </a:buClr>
              <a:buFont typeface="Arial"/>
            </a:pPr>
            <a:r>
              <a:rPr lang="en-US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Shared Drive</a:t>
            </a:r>
          </a:p>
          <a:p>
            <a:pPr marL="914400" lvl="1" indent="-228600" rtl="0">
              <a:lnSpc>
                <a:spcPct val="115000"/>
              </a:lnSpc>
              <a:spcBef>
                <a:spcPts val="0"/>
              </a:spcBef>
              <a:buClr>
                <a:srgbClr val="222222"/>
              </a:buClr>
              <a:buFont typeface="Arial"/>
            </a:pPr>
            <a:r>
              <a:rPr lang="en-US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Listserv</a:t>
            </a:r>
          </a:p>
          <a:p>
            <a:pPr marL="914400" lvl="1" indent="-228600" rtl="0">
              <a:lnSpc>
                <a:spcPct val="115000"/>
              </a:lnSpc>
              <a:spcBef>
                <a:spcPts val="0"/>
              </a:spcBef>
              <a:buClr>
                <a:srgbClr val="222222"/>
              </a:buClr>
              <a:buFont typeface="Arial"/>
            </a:pPr>
            <a:r>
              <a:rPr lang="en-US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Shared Calendar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endParaRPr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 txBox="1">
            <a:spLocks noGrp="1"/>
          </p:cNvSpPr>
          <p:nvPr>
            <p:ph type="title"/>
          </p:nvPr>
        </p:nvSpPr>
        <p:spPr>
          <a:xfrm>
            <a:off x="365125" y="134938"/>
            <a:ext cx="8326500" cy="10763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Google Hangout</a:t>
            </a:r>
          </a:p>
        </p:txBody>
      </p:sp>
      <p:sp>
        <p:nvSpPr>
          <p:cNvPr id="396" name="Shape 396"/>
          <p:cNvSpPr txBox="1">
            <a:spLocks noGrp="1"/>
          </p:cNvSpPr>
          <p:nvPr>
            <p:ph type="body" idx="1"/>
          </p:nvPr>
        </p:nvSpPr>
        <p:spPr>
          <a:xfrm>
            <a:off x="365760" y="1645919"/>
            <a:ext cx="8326500" cy="4389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228600" rtl="0">
              <a:spcBef>
                <a:spcPts val="0"/>
              </a:spcBef>
            </a:pPr>
            <a:r>
              <a:rPr lang="en-US"/>
              <a:t>Google +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US"/>
              <a:t>Google + Community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US"/>
              <a:t>Google+ Page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US"/>
              <a:t>Google Hangout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US"/>
              <a:t>Hangout on Air</a:t>
            </a:r>
          </a:p>
          <a:p>
            <a:pPr marL="0" lvl="0" indent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397" name="Shape 397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</p:spPr>
        <p:txBody>
          <a:bodyPr lIns="0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Shape 402"/>
          <p:cNvSpPr txBox="1">
            <a:spLocks noGrp="1"/>
          </p:cNvSpPr>
          <p:nvPr>
            <p:ph type="title"/>
          </p:nvPr>
        </p:nvSpPr>
        <p:spPr>
          <a:xfrm>
            <a:off x="365125" y="134938"/>
            <a:ext cx="8326500" cy="10763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Google Hangout on Air</a:t>
            </a:r>
          </a:p>
        </p:txBody>
      </p:sp>
      <p:sp>
        <p:nvSpPr>
          <p:cNvPr id="403" name="Shape 403"/>
          <p:cNvSpPr txBox="1">
            <a:spLocks noGrp="1"/>
          </p:cNvSpPr>
          <p:nvPr>
            <p:ph type="body" idx="1"/>
          </p:nvPr>
        </p:nvSpPr>
        <p:spPr>
          <a:xfrm>
            <a:off x="365760" y="1645919"/>
            <a:ext cx="8326500" cy="4389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When to use Hangout on Air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/>
              <a:t>Planning → see Hangout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/>
              <a:t>Hosting Hangout on Air (steps)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/>
              <a:t>Recording Hangout on Air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en-US"/>
              <a:t>Sharing Hangout on Air (Broadcast via Youtube)</a:t>
            </a:r>
          </a:p>
        </p:txBody>
      </p:sp>
      <p:sp>
        <p:nvSpPr>
          <p:cNvPr id="404" name="Shape 404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</p:spPr>
        <p:txBody>
          <a:bodyPr lIns="0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Shape 409"/>
          <p:cNvSpPr txBox="1">
            <a:spLocks noGrp="1"/>
          </p:cNvSpPr>
          <p:nvPr>
            <p:ph type="dt" idx="10"/>
          </p:nvPr>
        </p:nvSpPr>
        <p:spPr>
          <a:xfrm>
            <a:off x="865776" y="6356350"/>
            <a:ext cx="1642532" cy="365125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11/19/2015</a:t>
            </a:r>
          </a:p>
        </p:txBody>
      </p:sp>
      <p:sp>
        <p:nvSpPr>
          <p:cNvPr id="410" name="Shape 410"/>
          <p:cNvSpPr txBox="1">
            <a:spLocks noGrp="1"/>
          </p:cNvSpPr>
          <p:nvPr>
            <p:ph type="sldNum" idx="12"/>
          </p:nvPr>
        </p:nvSpPr>
        <p:spPr>
          <a:xfrm>
            <a:off x="444366" y="6356350"/>
            <a:ext cx="358608" cy="365125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14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411" name="Shape 411"/>
          <p:cNvSpPr txBox="1">
            <a:spLocks noGrp="1"/>
          </p:cNvSpPr>
          <p:nvPr>
            <p:ph type="title"/>
          </p:nvPr>
        </p:nvSpPr>
        <p:spPr>
          <a:xfrm>
            <a:off x="366888" y="197555"/>
            <a:ext cx="8381999" cy="103011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lt1"/>
              </a:buClr>
              <a:buSzPct val="25000"/>
              <a:buFont typeface="Verdana"/>
              <a:buNone/>
            </a:pPr>
            <a:endParaRPr sz="32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12" name="Shape 4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19" y="0"/>
            <a:ext cx="9144000" cy="60840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hape 417"/>
          <p:cNvSpPr txBox="1">
            <a:spLocks noGrp="1"/>
          </p:cNvSpPr>
          <p:nvPr>
            <p:ph type="title"/>
          </p:nvPr>
        </p:nvSpPr>
        <p:spPr>
          <a:xfrm>
            <a:off x="457200" y="2417899"/>
            <a:ext cx="8229600" cy="11430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Closing Remarks</a:t>
            </a:r>
          </a:p>
        </p:txBody>
      </p:sp>
      <p:sp>
        <p:nvSpPr>
          <p:cNvPr id="418" name="Shape 418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</p:spPr>
        <p:txBody>
          <a:bodyPr lIns="0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10/21/2015</a:t>
            </a:r>
          </a:p>
        </p:txBody>
      </p:sp>
      <p:sp>
        <p:nvSpPr>
          <p:cNvPr id="314" name="Shape 314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2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15" name="Shape 315"/>
          <p:cNvSpPr txBox="1">
            <a:spLocks noGrp="1"/>
          </p:cNvSpPr>
          <p:nvPr>
            <p:ph type="title"/>
          </p:nvPr>
        </p:nvSpPr>
        <p:spPr>
          <a:xfrm>
            <a:off x="365125" y="134938"/>
            <a:ext cx="8326500" cy="10763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Welcome</a:t>
            </a:r>
          </a:p>
        </p:txBody>
      </p:sp>
      <p:pic>
        <p:nvPicPr>
          <p:cNvPr id="316" name="Shape 3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3925" y="2458125"/>
            <a:ext cx="1714499" cy="1714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Shape 3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72475" y="2458750"/>
            <a:ext cx="1431499" cy="1848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Shape 3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31475" y="2487775"/>
            <a:ext cx="1714499" cy="17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Shape 319"/>
          <p:cNvSpPr txBox="1"/>
          <p:nvPr/>
        </p:nvSpPr>
        <p:spPr>
          <a:xfrm>
            <a:off x="732225" y="4482700"/>
            <a:ext cx="2037900" cy="794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Francisco Martinez 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/>
              <a:t>Chair, ITCO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/>
              <a:t>Vice-Chair, MGA IM</a:t>
            </a:r>
          </a:p>
        </p:txBody>
      </p:sp>
      <p:sp>
        <p:nvSpPr>
          <p:cNvPr id="320" name="Shape 320"/>
          <p:cNvSpPr txBox="1"/>
          <p:nvPr/>
        </p:nvSpPr>
        <p:spPr>
          <a:xfrm>
            <a:off x="3277200" y="4464850"/>
            <a:ext cx="2097300" cy="651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Vera Sharoff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/>
              <a:t>Director, MGA IM</a:t>
            </a:r>
          </a:p>
        </p:txBody>
      </p:sp>
      <p:sp>
        <p:nvSpPr>
          <p:cNvPr id="321" name="Shape 321"/>
          <p:cNvSpPr txBox="1"/>
          <p:nvPr/>
        </p:nvSpPr>
        <p:spPr>
          <a:xfrm>
            <a:off x="5813225" y="4527350"/>
            <a:ext cx="1714500" cy="5895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Wole Akpose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/>
              <a:t>Chair, vTools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Shape 326"/>
          <p:cNvSpPr txBox="1">
            <a:spLocks noGrp="1"/>
          </p:cNvSpPr>
          <p:nvPr>
            <p:ph type="dt" idx="10"/>
          </p:nvPr>
        </p:nvSpPr>
        <p:spPr>
          <a:xfrm>
            <a:off x="865187" y="6356350"/>
            <a:ext cx="1643062" cy="365125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10/21/2015</a:t>
            </a:r>
          </a:p>
        </p:txBody>
      </p:sp>
      <p:sp>
        <p:nvSpPr>
          <p:cNvPr id="327" name="Shape 327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75" cy="365125"/>
          </a:xfrm>
          <a:prstGeom prst="rect">
            <a:avLst/>
          </a:prstGeom>
          <a:noFill/>
          <a:ln>
            <a:noFill/>
          </a:ln>
        </p:spPr>
        <p:txBody>
          <a:bodyPr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050" b="0" i="0" u="none" strike="noStrike" cap="none">
                <a:solidFill>
                  <a:srgbClr val="888888"/>
                </a:solidFill>
                <a:latin typeface="Verdana"/>
                <a:ea typeface="Verdana"/>
                <a:cs typeface="Verdana"/>
                <a:sym typeface="Verdana"/>
              </a:rPr>
              <a:t>3</a:t>
            </a:fld>
            <a:endParaRPr lang="en-US" sz="1050" b="0" i="0" u="none" strike="noStrike" cap="none">
              <a:solidFill>
                <a:srgbClr val="888888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328" name="Shape 328"/>
          <p:cNvSpPr txBox="1">
            <a:spLocks noGrp="1"/>
          </p:cNvSpPr>
          <p:nvPr>
            <p:ph type="title"/>
          </p:nvPr>
        </p:nvSpPr>
        <p:spPr>
          <a:xfrm>
            <a:off x="365125" y="134938"/>
            <a:ext cx="8326437" cy="10763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en-US"/>
              <a:t>Presenter</a:t>
            </a:r>
          </a:p>
        </p:txBody>
      </p:sp>
      <p:pic>
        <p:nvPicPr>
          <p:cNvPr id="329" name="Shape 3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4500" y="1705700"/>
            <a:ext cx="3482050" cy="4495450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Shape 330"/>
          <p:cNvSpPr txBox="1"/>
          <p:nvPr/>
        </p:nvSpPr>
        <p:spPr>
          <a:xfrm>
            <a:off x="4155150" y="4061000"/>
            <a:ext cx="4227000" cy="1922999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800">
                <a:solidFill>
                  <a:srgbClr val="FFFFFF"/>
                </a:solidFill>
              </a:rPr>
              <a:t>Wole Akpose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2800">
                <a:solidFill>
                  <a:srgbClr val="FFFFFF"/>
                </a:solidFill>
              </a:rPr>
              <a:t>IEEE vTools, Chair.</a:t>
            </a:r>
          </a:p>
          <a:p>
            <a:pPr lvl="0">
              <a:spcBef>
                <a:spcPts val="0"/>
              </a:spcBef>
              <a:buNone/>
            </a:pPr>
            <a:r>
              <a:rPr lang="en-US" sz="2800">
                <a:solidFill>
                  <a:srgbClr val="FFFFFF"/>
                </a:solidFill>
              </a:rPr>
              <a:t>wole@ieee.org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Shape 335"/>
          <p:cNvSpPr txBox="1">
            <a:spLocks noGrp="1"/>
          </p:cNvSpPr>
          <p:nvPr>
            <p:ph type="title"/>
          </p:nvPr>
        </p:nvSpPr>
        <p:spPr>
          <a:xfrm>
            <a:off x="365125" y="134938"/>
            <a:ext cx="8326500" cy="10763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2015 vTools Committee</a:t>
            </a:r>
          </a:p>
        </p:txBody>
      </p:sp>
      <p:sp>
        <p:nvSpPr>
          <p:cNvPr id="336" name="Shape 336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</p:spPr>
        <p:txBody>
          <a:bodyPr lIns="0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 lang="en-US"/>
          </a:p>
        </p:txBody>
      </p:sp>
      <p:pic>
        <p:nvPicPr>
          <p:cNvPr id="337" name="Shape 3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318400"/>
            <a:ext cx="9144000" cy="430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 txBox="1">
            <a:spLocks noGrp="1"/>
          </p:cNvSpPr>
          <p:nvPr>
            <p:ph type="title"/>
          </p:nvPr>
        </p:nvSpPr>
        <p:spPr>
          <a:xfrm>
            <a:off x="365125" y="134938"/>
            <a:ext cx="8326500" cy="10763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2015 ITCO</a:t>
            </a:r>
          </a:p>
        </p:txBody>
      </p:sp>
      <p:sp>
        <p:nvSpPr>
          <p:cNvPr id="343" name="Shape 343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</p:spPr>
        <p:txBody>
          <a:bodyPr lIns="0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 lang="en-US"/>
          </a:p>
        </p:txBody>
      </p:sp>
      <p:pic>
        <p:nvPicPr>
          <p:cNvPr id="344" name="Shape 3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462" y="1412737"/>
            <a:ext cx="8967836" cy="4742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Shape 349"/>
          <p:cNvSpPr txBox="1">
            <a:spLocks noGrp="1"/>
          </p:cNvSpPr>
          <p:nvPr>
            <p:ph type="title"/>
          </p:nvPr>
        </p:nvSpPr>
        <p:spPr>
          <a:xfrm>
            <a:off x="365125" y="134938"/>
            <a:ext cx="8326500" cy="10763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Micro Volunteering</a:t>
            </a:r>
          </a:p>
        </p:txBody>
      </p:sp>
      <p:sp>
        <p:nvSpPr>
          <p:cNvPr id="350" name="Shape 350"/>
          <p:cNvSpPr txBox="1">
            <a:spLocks noGrp="1"/>
          </p:cNvSpPr>
          <p:nvPr>
            <p:ph type="body" idx="1"/>
          </p:nvPr>
        </p:nvSpPr>
        <p:spPr>
          <a:xfrm>
            <a:off x="365760" y="1645919"/>
            <a:ext cx="8326500" cy="4389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b="1"/>
              <a:t>What is it: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US"/>
              <a:t>Pick a task you are interested in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US"/>
              <a:t>work alone or with a team to create a solution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US"/>
              <a:t>No long term commitment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b="1"/>
              <a:t>Requirements: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US"/>
              <a:t>Passion</a:t>
            </a:r>
          </a:p>
          <a:p>
            <a:pPr marL="457200" lvl="0" indent="-228600" rtl="0">
              <a:spcBef>
                <a:spcPts val="0"/>
              </a:spcBef>
            </a:pPr>
            <a:r>
              <a:rPr lang="en-US"/>
              <a:t>Subject matter expertise.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en-US" b="1"/>
              <a:t>Contact : wole@ieee.org</a:t>
            </a:r>
          </a:p>
        </p:txBody>
      </p:sp>
      <p:sp>
        <p:nvSpPr>
          <p:cNvPr id="351" name="Shape 351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</p:spPr>
        <p:txBody>
          <a:bodyPr lIns="0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 lang="en-US"/>
          </a:p>
        </p:txBody>
      </p:sp>
    </p:spTree>
  </p:cSld>
  <p:clrMapOvr>
    <a:masterClrMapping/>
  </p:clrMapOvr>
  <p:transition xmlns:p14="http://schemas.microsoft.com/office/powerpoint/2010/main"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 txBox="1">
            <a:spLocks noGrp="1"/>
          </p:cNvSpPr>
          <p:nvPr>
            <p:ph type="title"/>
          </p:nvPr>
        </p:nvSpPr>
        <p:spPr>
          <a:xfrm>
            <a:off x="365125" y="134938"/>
            <a:ext cx="8326500" cy="10763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vTools Portal</a:t>
            </a:r>
          </a:p>
        </p:txBody>
      </p:sp>
      <p:sp>
        <p:nvSpPr>
          <p:cNvPr id="357" name="Shape 357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</p:spPr>
        <p:txBody>
          <a:bodyPr lIns="0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 lang="en-US"/>
          </a:p>
        </p:txBody>
      </p:sp>
      <p:pic>
        <p:nvPicPr>
          <p:cNvPr id="358" name="Shape 3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4499" y="1564175"/>
            <a:ext cx="5320000" cy="492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Shape 3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96125" y="1564175"/>
            <a:ext cx="2095500" cy="40576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60" name="Shape 360"/>
          <p:cNvCxnSpPr/>
          <p:nvPr/>
        </p:nvCxnSpPr>
        <p:spPr>
          <a:xfrm flipH="1">
            <a:off x="1729699" y="2901925"/>
            <a:ext cx="4802700" cy="590100"/>
          </a:xfrm>
          <a:prstGeom prst="straightConnector1">
            <a:avLst/>
          </a:prstGeom>
          <a:noFill/>
          <a:ln w="38100" cap="flat" cmpd="sng">
            <a:solidFill>
              <a:srgbClr val="CC0000"/>
            </a:solidFill>
            <a:prstDash val="solid"/>
            <a:round/>
            <a:headEnd type="none" w="lg" len="lg"/>
            <a:tailEnd type="triangle" w="lg" len="lg"/>
          </a:ln>
        </p:spPr>
      </p:cxnSp>
    </p:spTree>
  </p:cSld>
  <p:clrMapOvr>
    <a:masterClrMapping/>
  </p:clrMapOvr>
  <p:transition xmlns:p14="http://schemas.microsoft.com/office/powerpoint/2010/main"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Shape 365"/>
          <p:cNvSpPr txBox="1">
            <a:spLocks noGrp="1"/>
          </p:cNvSpPr>
          <p:nvPr>
            <p:ph type="title"/>
          </p:nvPr>
        </p:nvSpPr>
        <p:spPr>
          <a:xfrm>
            <a:off x="365125" y="134938"/>
            <a:ext cx="8326500" cy="10763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vTools Portal </a:t>
            </a:r>
          </a:p>
        </p:txBody>
      </p:sp>
      <p:sp>
        <p:nvSpPr>
          <p:cNvPr id="366" name="Shape 366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</p:spPr>
        <p:txBody>
          <a:bodyPr lIns="0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 lang="en-US"/>
          </a:p>
        </p:txBody>
      </p:sp>
      <p:pic>
        <p:nvPicPr>
          <p:cNvPr id="367" name="Shape 3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3775" y="1421525"/>
            <a:ext cx="3737950" cy="5049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Shape 372"/>
          <p:cNvSpPr txBox="1">
            <a:spLocks noGrp="1"/>
          </p:cNvSpPr>
          <p:nvPr>
            <p:ph type="title"/>
          </p:nvPr>
        </p:nvSpPr>
        <p:spPr>
          <a:xfrm>
            <a:off x="365125" y="134938"/>
            <a:ext cx="8326500" cy="10763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/>
              <a:t>vTools Portal</a:t>
            </a:r>
          </a:p>
        </p:txBody>
      </p:sp>
      <p:sp>
        <p:nvSpPr>
          <p:cNvPr id="373" name="Shape 373"/>
          <p:cNvSpPr txBox="1">
            <a:spLocks noGrp="1"/>
          </p:cNvSpPr>
          <p:nvPr>
            <p:ph type="sldNum" idx="12"/>
          </p:nvPr>
        </p:nvSpPr>
        <p:spPr>
          <a:xfrm>
            <a:off x="444500" y="6356350"/>
            <a:ext cx="358799" cy="365099"/>
          </a:xfrm>
          <a:prstGeom prst="rect">
            <a:avLst/>
          </a:prstGeom>
        </p:spPr>
        <p:txBody>
          <a:bodyPr lIns="0" tIns="45700" rIns="91425" bIns="45700" anchor="ctr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 lang="en-US"/>
          </a:p>
        </p:txBody>
      </p:sp>
      <p:pic>
        <p:nvPicPr>
          <p:cNvPr id="374" name="Shape 3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36612" y="1408000"/>
            <a:ext cx="5514975" cy="518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</p:sld>
</file>

<file path=ppt/theme/theme1.xml><?xml version="1.0" encoding="utf-8"?>
<a:theme xmlns:a="http://schemas.openxmlformats.org/drawingml/2006/main" name="ieee_presentation_template_tagline">
  <a:themeElements>
    <a:clrScheme name="IEEE Corporate">
      <a:dk1>
        <a:srgbClr val="000000"/>
      </a:dk1>
      <a:lt1>
        <a:srgbClr val="FFFFFF"/>
      </a:lt1>
      <a:dk2>
        <a:srgbClr val="00678F"/>
      </a:dk2>
      <a:lt2>
        <a:srgbClr val="EEECE1"/>
      </a:lt2>
      <a:accent1>
        <a:srgbClr val="0066A1"/>
      </a:accent1>
      <a:accent2>
        <a:srgbClr val="E37222"/>
      </a:accent2>
      <a:accent3>
        <a:srgbClr val="71953D"/>
      </a:accent3>
      <a:accent4>
        <a:srgbClr val="6B1F7C"/>
      </a:accent4>
      <a:accent5>
        <a:srgbClr val="009FDB"/>
      </a:accent5>
      <a:accent6>
        <a:srgbClr val="810031"/>
      </a:accent6>
      <a:hlink>
        <a:srgbClr val="0066A1"/>
      </a:hlink>
      <a:folHlink>
        <a:srgbClr val="5418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EEE-Template">
  <a:themeElements>
    <a:clrScheme name="IEEE Corporate">
      <a:dk1>
        <a:srgbClr val="000000"/>
      </a:dk1>
      <a:lt1>
        <a:srgbClr val="FFFFFF"/>
      </a:lt1>
      <a:dk2>
        <a:srgbClr val="00678F"/>
      </a:dk2>
      <a:lt2>
        <a:srgbClr val="EEECE1"/>
      </a:lt2>
      <a:accent1>
        <a:srgbClr val="0066A1"/>
      </a:accent1>
      <a:accent2>
        <a:srgbClr val="E37222"/>
      </a:accent2>
      <a:accent3>
        <a:srgbClr val="71953D"/>
      </a:accent3>
      <a:accent4>
        <a:srgbClr val="6B1F7C"/>
      </a:accent4>
      <a:accent5>
        <a:srgbClr val="009FDB"/>
      </a:accent5>
      <a:accent6>
        <a:srgbClr val="810031"/>
      </a:accent6>
      <a:hlink>
        <a:srgbClr val="0066A1"/>
      </a:hlink>
      <a:folHlink>
        <a:srgbClr val="5418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216</Words>
  <Application>Microsoft Macintosh PowerPoint</Application>
  <PresentationFormat>On-screen Show (4:3)</PresentationFormat>
  <Paragraphs>70</Paragraphs>
  <Slides>15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ieee_presentation_template_tagline</vt:lpstr>
      <vt:lpstr>IEEE-Template</vt:lpstr>
      <vt:lpstr>vTools Training | Regions 4/5/6 Meeting  January 30, 2016</vt:lpstr>
      <vt:lpstr>Welcome</vt:lpstr>
      <vt:lpstr>Presenter</vt:lpstr>
      <vt:lpstr>2015 vTools Committee</vt:lpstr>
      <vt:lpstr>2015 ITCO</vt:lpstr>
      <vt:lpstr>Micro Volunteering</vt:lpstr>
      <vt:lpstr>vTools Portal</vt:lpstr>
      <vt:lpstr>vTools Portal </vt:lpstr>
      <vt:lpstr>vTools Portal</vt:lpstr>
      <vt:lpstr>vTools Portal</vt:lpstr>
      <vt:lpstr>IEEE Google / Google 4 OU (G4OU) </vt:lpstr>
      <vt:lpstr>Google Hangout</vt:lpstr>
      <vt:lpstr>Google Hangout on Air</vt:lpstr>
      <vt:lpstr>PowerPoint Presentation</vt:lpstr>
      <vt:lpstr>Closing Remarks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vTools Training | Regions 4/5/6 Meeting  January 30, 2016</dc:title>
  <cp:lastModifiedBy>Thomas Coughlin </cp:lastModifiedBy>
  <cp:revision>1</cp:revision>
  <dcterms:modified xsi:type="dcterms:W3CDTF">2016-01-31T23:59:43Z</dcterms:modified>
</cp:coreProperties>
</file>