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3" r:id="rId2"/>
  </p:sldMasterIdLst>
  <p:notesMasterIdLst>
    <p:notesMasterId r:id="rId16"/>
  </p:notesMasterIdLst>
  <p:sldIdLst>
    <p:sldId id="256" r:id="rId3"/>
    <p:sldId id="259" r:id="rId4"/>
    <p:sldId id="281" r:id="rId5"/>
    <p:sldId id="267" r:id="rId6"/>
    <p:sldId id="277" r:id="rId7"/>
    <p:sldId id="279" r:id="rId8"/>
    <p:sldId id="280" r:id="rId9"/>
    <p:sldId id="258" r:id="rId10"/>
    <p:sldId id="260" r:id="rId11"/>
    <p:sldId id="261" r:id="rId12"/>
    <p:sldId id="264" r:id="rId13"/>
    <p:sldId id="265" r:id="rId14"/>
    <p:sldId id="278" r:id="rId1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Verdana" charset="0"/>
        <a:ea typeface="ＭＳ Ｐゴシック" charset="0"/>
        <a:cs typeface="ＭＳ Ｐゴシック" charset="0"/>
      </a:defRPr>
    </a:lvl5pPr>
    <a:lvl6pPr marL="2286000" algn="l" defTabSz="457200" rtl="0" eaLnBrk="1" latinLnBrk="0" hangingPunct="1">
      <a:defRPr kern="1200">
        <a:solidFill>
          <a:schemeClr val="tx1"/>
        </a:solidFill>
        <a:latin typeface="Verdana" charset="0"/>
        <a:ea typeface="ＭＳ Ｐゴシック" charset="0"/>
        <a:cs typeface="ＭＳ Ｐゴシック" charset="0"/>
      </a:defRPr>
    </a:lvl6pPr>
    <a:lvl7pPr marL="2743200" algn="l" defTabSz="457200" rtl="0" eaLnBrk="1" latinLnBrk="0" hangingPunct="1">
      <a:defRPr kern="1200">
        <a:solidFill>
          <a:schemeClr val="tx1"/>
        </a:solidFill>
        <a:latin typeface="Verdana" charset="0"/>
        <a:ea typeface="ＭＳ Ｐゴシック" charset="0"/>
        <a:cs typeface="ＭＳ Ｐゴシック" charset="0"/>
      </a:defRPr>
    </a:lvl7pPr>
    <a:lvl8pPr marL="3200400" algn="l" defTabSz="457200" rtl="0" eaLnBrk="1" latinLnBrk="0" hangingPunct="1">
      <a:defRPr kern="1200">
        <a:solidFill>
          <a:schemeClr val="tx1"/>
        </a:solidFill>
        <a:latin typeface="Verdana" charset="0"/>
        <a:ea typeface="ＭＳ Ｐゴシック" charset="0"/>
        <a:cs typeface="ＭＳ Ｐゴシック" charset="0"/>
      </a:defRPr>
    </a:lvl8pPr>
    <a:lvl9pPr marL="3657600" algn="l" defTabSz="457200" rtl="0" eaLnBrk="1" latinLnBrk="0" hangingPunct="1">
      <a:defRPr kern="1200">
        <a:solidFill>
          <a:schemeClr val="tx1"/>
        </a:solidFill>
        <a:latin typeface="Verdan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1" d="100"/>
          <a:sy n="81" d="100"/>
        </p:scale>
        <p:origin x="-83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ramesh\Desktop\EA%20Budget%20Mar%202015.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sramesh\Desktop\EA%20Budget%20Mar%202015.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Cost Centers supported by dues</a:t>
            </a:r>
          </a:p>
          <a:p>
            <a:pPr>
              <a:defRPr/>
            </a:pPr>
            <a:r>
              <a:rPr lang="en-US"/>
              <a:t>Expenditure</a:t>
            </a:r>
            <a:r>
              <a:rPr lang="en-US" baseline="0"/>
              <a:t>s - $ 4.6 Million</a:t>
            </a:r>
            <a:endParaRPr lang="en-US"/>
          </a:p>
        </c:rich>
      </c:tx>
      <c:layout/>
      <c:overlay val="0"/>
    </c:title>
    <c:autoTitleDeleted val="0"/>
    <c:plotArea>
      <c:layout>
        <c:manualLayout>
          <c:layoutTarget val="inner"/>
          <c:xMode val="edge"/>
          <c:yMode val="edge"/>
          <c:x val="7.7651515151515194E-2"/>
          <c:y val="0.139494678549797"/>
          <c:w val="0.84166666666666701"/>
          <c:h val="0.78506749156355504"/>
        </c:manualLayout>
      </c:layout>
      <c:ofPieChart>
        <c:ofPieType val="bar"/>
        <c:varyColors val="1"/>
        <c:ser>
          <c:idx val="0"/>
          <c:order val="0"/>
          <c:dLbls>
            <c:dLbl>
              <c:idx val="6"/>
              <c:layout>
                <c:manualLayout>
                  <c:x val="-0.133153377445762"/>
                  <c:y val="-2.9928915291271702E-3"/>
                </c:manualLayout>
              </c:layout>
              <c:dLblPos val="bestFit"/>
              <c:showLegendKey val="0"/>
              <c:showVal val="0"/>
              <c:showCatName val="1"/>
              <c:showSerName val="0"/>
              <c:showPercent val="1"/>
              <c:showBubbleSize val="0"/>
            </c:dLbl>
            <c:dLbl>
              <c:idx val="7"/>
              <c:layout>
                <c:manualLayout>
                  <c:x val="-0.13135400748027801"/>
                  <c:y val="1.4964457645636E-2"/>
                </c:manualLayout>
              </c:layout>
              <c:dLblPos val="bestFit"/>
              <c:showLegendKey val="0"/>
              <c:showVal val="0"/>
              <c:showCatName val="1"/>
              <c:showSerName val="0"/>
              <c:showPercent val="1"/>
              <c:showBubbleSize val="0"/>
            </c:dLbl>
            <c:dLbl>
              <c:idx val="8"/>
              <c:layout>
                <c:manualLayout>
                  <c:x val="-0.167341406789944"/>
                  <c:y val="-7.1829396699052694E-2"/>
                </c:manualLayout>
              </c:layout>
              <c:dLblPos val="bestFit"/>
              <c:showLegendKey val="0"/>
              <c:showVal val="0"/>
              <c:showCatName val="1"/>
              <c:showSerName val="0"/>
              <c:showPercent val="1"/>
              <c:showBubbleSize val="0"/>
            </c:dLbl>
            <c:dLblPos val="bestFit"/>
            <c:showLegendKey val="0"/>
            <c:showVal val="0"/>
            <c:showCatName val="1"/>
            <c:showSerName val="0"/>
            <c:showPercent val="1"/>
            <c:showBubbleSize val="0"/>
            <c:showLeaderLines val="1"/>
          </c:dLbls>
          <c:cat>
            <c:strRef>
              <c:f>Sheet1!$A$29:$A$37</c:f>
              <c:strCache>
                <c:ptCount val="9"/>
                <c:pt idx="0">
                  <c:v>Globalization</c:v>
                </c:pt>
                <c:pt idx="1">
                  <c:v>EAB Support</c:v>
                </c:pt>
                <c:pt idx="2">
                  <c:v>University Activities</c:v>
                </c:pt>
                <c:pt idx="3">
                  <c:v>Public Education</c:v>
                </c:pt>
                <c:pt idx="4">
                  <c:v>Certification in Biometrics</c:v>
                </c:pt>
                <c:pt idx="5">
                  <c:v>Products and Services</c:v>
                </c:pt>
                <c:pt idx="6">
                  <c:v>Educational Programs</c:v>
                </c:pt>
                <c:pt idx="7">
                  <c:v>Standards Education in EAB</c:v>
                </c:pt>
                <c:pt idx="8">
                  <c:v>Admin &amp; O/H</c:v>
                </c:pt>
              </c:strCache>
            </c:strRef>
          </c:cat>
          <c:val>
            <c:numRef>
              <c:f>Sheet1!$B$29:$B$37</c:f>
              <c:numCache>
                <c:formatCode>General</c:formatCode>
                <c:ptCount val="9"/>
                <c:pt idx="0">
                  <c:v>204.4</c:v>
                </c:pt>
                <c:pt idx="1">
                  <c:v>633.29999999999995</c:v>
                </c:pt>
                <c:pt idx="2">
                  <c:v>466.6</c:v>
                </c:pt>
                <c:pt idx="3">
                  <c:v>954.3</c:v>
                </c:pt>
                <c:pt idx="4">
                  <c:v>81.400000000000006</c:v>
                </c:pt>
                <c:pt idx="5">
                  <c:v>747.4</c:v>
                </c:pt>
                <c:pt idx="6">
                  <c:v>309.89999999999992</c:v>
                </c:pt>
                <c:pt idx="7">
                  <c:v>191.3</c:v>
                </c:pt>
                <c:pt idx="8">
                  <c:v>1023.8</c:v>
                </c:pt>
              </c:numCache>
            </c:numRef>
          </c:val>
        </c:ser>
        <c:dLbls>
          <c:dLblPos val="bestFit"/>
          <c:showLegendKey val="0"/>
          <c:showVal val="0"/>
          <c:showCatName val="1"/>
          <c:showSerName val="0"/>
          <c:showPercent val="1"/>
          <c:showBubbleSize val="0"/>
          <c:showLeaderLines val="1"/>
        </c:dLbls>
        <c:gapWidth val="100"/>
        <c:secondPieSize val="100"/>
        <c:serLines/>
      </c:ofPieChart>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3600" baseline="0" dirty="0" smtClean="0"/>
              <a:t>Revenue </a:t>
            </a:r>
            <a:r>
              <a:rPr lang="en-US" sz="3600" baseline="0" dirty="0"/>
              <a:t>- $ 1.5 Million</a:t>
            </a:r>
            <a:endParaRPr lang="en-US" sz="3600" dirty="0"/>
          </a:p>
        </c:rich>
      </c:tx>
      <c:layout/>
      <c:overlay val="0"/>
    </c:title>
    <c:autoTitleDeleted val="0"/>
    <c:plotArea>
      <c:layout/>
      <c:ofPieChart>
        <c:ofPieType val="bar"/>
        <c:varyColors val="1"/>
        <c:ser>
          <c:idx val="0"/>
          <c:order val="0"/>
          <c:dLbls>
            <c:txPr>
              <a:bodyPr/>
              <a:lstStyle/>
              <a:p>
                <a:pPr>
                  <a:defRPr sz="1600"/>
                </a:pPr>
                <a:endParaRPr lang="en-US"/>
              </a:p>
            </c:txPr>
            <c:dLblPos val="bestFit"/>
            <c:showLegendKey val="0"/>
            <c:showVal val="0"/>
            <c:showCatName val="1"/>
            <c:showSerName val="0"/>
            <c:showPercent val="1"/>
            <c:showBubbleSize val="0"/>
            <c:showLeaderLines val="1"/>
          </c:dLbls>
          <c:cat>
            <c:strRef>
              <c:f>Sheet1!$I$28:$I$33</c:f>
              <c:strCache>
                <c:ptCount val="6"/>
                <c:pt idx="0">
                  <c:v>Revenue Line</c:v>
                </c:pt>
                <c:pt idx="1">
                  <c:v>EAB Accreditation Committees</c:v>
                </c:pt>
                <c:pt idx="2">
                  <c:v>Continuing Ed</c:v>
                </c:pt>
                <c:pt idx="3">
                  <c:v>IEEE-HKN</c:v>
                </c:pt>
                <c:pt idx="4">
                  <c:v>Products and Services</c:v>
                </c:pt>
                <c:pt idx="5">
                  <c:v>Public education</c:v>
                </c:pt>
              </c:strCache>
            </c:strRef>
          </c:cat>
          <c:val>
            <c:numRef>
              <c:f>Sheet1!$J$28:$J$33</c:f>
              <c:numCache>
                <c:formatCode>General</c:formatCode>
                <c:ptCount val="6"/>
                <c:pt idx="1">
                  <c:v>368.9</c:v>
                </c:pt>
                <c:pt idx="2">
                  <c:v>729</c:v>
                </c:pt>
                <c:pt idx="3">
                  <c:v>392.8</c:v>
                </c:pt>
                <c:pt idx="4">
                  <c:v>40.1</c:v>
                </c:pt>
                <c:pt idx="5">
                  <c:v>3.3</c:v>
                </c:pt>
              </c:numCache>
            </c:numRef>
          </c:val>
        </c:ser>
        <c:dLbls>
          <c:dLblPos val="bestFit"/>
          <c:showLegendKey val="0"/>
          <c:showVal val="0"/>
          <c:showCatName val="1"/>
          <c:showSerName val="0"/>
          <c:showPercent val="1"/>
          <c:showBubbleSize val="0"/>
          <c:showLeaderLines val="1"/>
        </c:dLbls>
        <c:gapWidth val="100"/>
        <c:secondPieSize val="100"/>
        <c:serLines/>
      </c:ofPieChart>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3B0A72-4A02-4A63-8C70-9155B3B904D8}"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en-US"/>
        </a:p>
      </dgm:t>
    </dgm:pt>
    <dgm:pt modelId="{148AA6BF-7194-4EED-AD51-F5514F51B610}">
      <dgm:prSet phldrT="[Text]"/>
      <dgm:spPr/>
      <dgm:t>
        <a:bodyPr/>
        <a:lstStyle/>
        <a:p>
          <a:r>
            <a:rPr lang="en-US" dirty="0" smtClean="0"/>
            <a:t>Educational Activities</a:t>
          </a:r>
          <a:endParaRPr lang="en-US" dirty="0"/>
        </a:p>
      </dgm:t>
    </dgm:pt>
    <dgm:pt modelId="{E7082DAA-8B0A-43E3-B053-362EE1B904D1}" type="parTrans" cxnId="{636F1A99-C66B-4A73-BE47-9A10B1E0267A}">
      <dgm:prSet/>
      <dgm:spPr/>
      <dgm:t>
        <a:bodyPr/>
        <a:lstStyle/>
        <a:p>
          <a:endParaRPr lang="en-US"/>
        </a:p>
      </dgm:t>
    </dgm:pt>
    <dgm:pt modelId="{83E4292C-EA7C-45AE-AE31-07710A6C7C3E}" type="sibTrans" cxnId="{636F1A99-C66B-4A73-BE47-9A10B1E0267A}">
      <dgm:prSet/>
      <dgm:spPr/>
      <dgm:t>
        <a:bodyPr/>
        <a:lstStyle/>
        <a:p>
          <a:endParaRPr lang="en-US"/>
        </a:p>
      </dgm:t>
    </dgm:pt>
    <dgm:pt modelId="{EF7ACA1B-DE9E-4064-9C41-A22C82A1044D}">
      <dgm:prSet phldrT="[Text]"/>
      <dgm:spPr/>
      <dgm:t>
        <a:bodyPr/>
        <a:lstStyle/>
        <a:p>
          <a:r>
            <a:rPr lang="en-US" dirty="0" smtClean="0"/>
            <a:t>Students &amp; Educators</a:t>
          </a:r>
          <a:endParaRPr lang="en-US" dirty="0"/>
        </a:p>
      </dgm:t>
    </dgm:pt>
    <dgm:pt modelId="{C9FC632A-9945-4449-83B3-EEB1446F7936}" type="parTrans" cxnId="{662AB2F4-56FB-4656-8B36-B8640CFC9644}">
      <dgm:prSet/>
      <dgm:spPr/>
      <dgm:t>
        <a:bodyPr/>
        <a:lstStyle/>
        <a:p>
          <a:endParaRPr lang="en-US"/>
        </a:p>
      </dgm:t>
    </dgm:pt>
    <dgm:pt modelId="{54DCF612-6FCE-469A-AFD0-2DDEC1C86CF7}" type="sibTrans" cxnId="{662AB2F4-56FB-4656-8B36-B8640CFC9644}">
      <dgm:prSet/>
      <dgm:spPr/>
      <dgm:t>
        <a:bodyPr/>
        <a:lstStyle/>
        <a:p>
          <a:endParaRPr lang="en-US"/>
        </a:p>
      </dgm:t>
    </dgm:pt>
    <dgm:pt modelId="{453E0E6C-E6A7-4AEF-8150-6D0D76885545}">
      <dgm:prSet phldrT="[Text]"/>
      <dgm:spPr/>
      <dgm:t>
        <a:bodyPr/>
        <a:lstStyle/>
        <a:p>
          <a:r>
            <a:rPr lang="en-US" dirty="0" smtClean="0"/>
            <a:t>Practitioners</a:t>
          </a:r>
          <a:endParaRPr lang="en-US" dirty="0"/>
        </a:p>
      </dgm:t>
    </dgm:pt>
    <dgm:pt modelId="{2C86BFC3-F3D4-45C1-968A-17188ECEB93C}" type="parTrans" cxnId="{D08CF483-6586-45E3-A441-341E5ECC6949}">
      <dgm:prSet/>
      <dgm:spPr/>
      <dgm:t>
        <a:bodyPr/>
        <a:lstStyle/>
        <a:p>
          <a:endParaRPr lang="en-US"/>
        </a:p>
      </dgm:t>
    </dgm:pt>
    <dgm:pt modelId="{1C3E70C7-E8CD-4B0C-9BBC-F93E112673E6}" type="sibTrans" cxnId="{D08CF483-6586-45E3-A441-341E5ECC6949}">
      <dgm:prSet/>
      <dgm:spPr/>
      <dgm:t>
        <a:bodyPr/>
        <a:lstStyle/>
        <a:p>
          <a:endParaRPr lang="en-US"/>
        </a:p>
      </dgm:t>
    </dgm:pt>
    <dgm:pt modelId="{5A881961-8493-4F40-B7A6-D08905EF66F3}">
      <dgm:prSet phldrT="[Text]"/>
      <dgm:spPr/>
      <dgm:t>
        <a:bodyPr/>
        <a:lstStyle/>
        <a:p>
          <a:r>
            <a:rPr lang="en-US" dirty="0" smtClean="0"/>
            <a:t>Public</a:t>
          </a:r>
          <a:endParaRPr lang="en-US" dirty="0"/>
        </a:p>
      </dgm:t>
    </dgm:pt>
    <dgm:pt modelId="{135CBEFF-E88F-4CF7-A976-DBA1A97428E0}" type="parTrans" cxnId="{1AF13E40-5DC4-4278-819D-F9394341B5DC}">
      <dgm:prSet/>
      <dgm:spPr/>
      <dgm:t>
        <a:bodyPr/>
        <a:lstStyle/>
        <a:p>
          <a:endParaRPr lang="en-US"/>
        </a:p>
      </dgm:t>
    </dgm:pt>
    <dgm:pt modelId="{B1613D68-CE23-4569-BAF6-C88FB5DD80A5}" type="sibTrans" cxnId="{1AF13E40-5DC4-4278-819D-F9394341B5DC}">
      <dgm:prSet/>
      <dgm:spPr/>
      <dgm:t>
        <a:bodyPr/>
        <a:lstStyle/>
        <a:p>
          <a:endParaRPr lang="en-US"/>
        </a:p>
      </dgm:t>
    </dgm:pt>
    <dgm:pt modelId="{2705EAF3-5D4B-4396-A1FC-1245C9E87A35}" type="pres">
      <dgm:prSet presAssocID="{2C3B0A72-4A02-4A63-8C70-9155B3B904D8}" presName="hierChild1" presStyleCnt="0">
        <dgm:presLayoutVars>
          <dgm:orgChart val="1"/>
          <dgm:chPref val="1"/>
          <dgm:dir/>
          <dgm:animOne val="branch"/>
          <dgm:animLvl val="lvl"/>
          <dgm:resizeHandles/>
        </dgm:presLayoutVars>
      </dgm:prSet>
      <dgm:spPr/>
      <dgm:t>
        <a:bodyPr/>
        <a:lstStyle/>
        <a:p>
          <a:endParaRPr lang="en-US"/>
        </a:p>
      </dgm:t>
    </dgm:pt>
    <dgm:pt modelId="{18C1742D-2958-40A5-B8D2-B2071AE38445}" type="pres">
      <dgm:prSet presAssocID="{148AA6BF-7194-4EED-AD51-F5514F51B610}" presName="hierRoot1" presStyleCnt="0">
        <dgm:presLayoutVars>
          <dgm:hierBranch val="init"/>
        </dgm:presLayoutVars>
      </dgm:prSet>
      <dgm:spPr/>
    </dgm:pt>
    <dgm:pt modelId="{9F128138-F35E-4C71-96D6-08307BE2DD3E}" type="pres">
      <dgm:prSet presAssocID="{148AA6BF-7194-4EED-AD51-F5514F51B610}" presName="rootComposite1" presStyleCnt="0"/>
      <dgm:spPr/>
    </dgm:pt>
    <dgm:pt modelId="{9802F187-A3D9-493B-B479-F3B12AF35450}" type="pres">
      <dgm:prSet presAssocID="{148AA6BF-7194-4EED-AD51-F5514F51B610}" presName="rootText1" presStyleLbl="node0" presStyleIdx="0" presStyleCnt="1">
        <dgm:presLayoutVars>
          <dgm:chPref val="3"/>
        </dgm:presLayoutVars>
      </dgm:prSet>
      <dgm:spPr/>
      <dgm:t>
        <a:bodyPr/>
        <a:lstStyle/>
        <a:p>
          <a:endParaRPr lang="en-US"/>
        </a:p>
      </dgm:t>
    </dgm:pt>
    <dgm:pt modelId="{ED456A2C-3BE9-4978-932E-FE28559C78B8}" type="pres">
      <dgm:prSet presAssocID="{148AA6BF-7194-4EED-AD51-F5514F51B610}" presName="rootConnector1" presStyleLbl="node1" presStyleIdx="0" presStyleCnt="0"/>
      <dgm:spPr/>
      <dgm:t>
        <a:bodyPr/>
        <a:lstStyle/>
        <a:p>
          <a:endParaRPr lang="en-US"/>
        </a:p>
      </dgm:t>
    </dgm:pt>
    <dgm:pt modelId="{6405EC51-8C80-4B99-9528-F6BBF1081ED0}" type="pres">
      <dgm:prSet presAssocID="{148AA6BF-7194-4EED-AD51-F5514F51B610}" presName="hierChild2" presStyleCnt="0"/>
      <dgm:spPr/>
    </dgm:pt>
    <dgm:pt modelId="{8D841218-DD49-436D-A82A-8DACAEFB2A28}" type="pres">
      <dgm:prSet presAssocID="{C9FC632A-9945-4449-83B3-EEB1446F7936}" presName="Name37" presStyleLbl="parChTrans1D2" presStyleIdx="0" presStyleCnt="3"/>
      <dgm:spPr/>
      <dgm:t>
        <a:bodyPr/>
        <a:lstStyle/>
        <a:p>
          <a:endParaRPr lang="en-US"/>
        </a:p>
      </dgm:t>
    </dgm:pt>
    <dgm:pt modelId="{8F5CA784-03B3-4DDF-B09C-C093A4BDE709}" type="pres">
      <dgm:prSet presAssocID="{EF7ACA1B-DE9E-4064-9C41-A22C82A1044D}" presName="hierRoot2" presStyleCnt="0">
        <dgm:presLayoutVars>
          <dgm:hierBranch val="init"/>
        </dgm:presLayoutVars>
      </dgm:prSet>
      <dgm:spPr/>
    </dgm:pt>
    <dgm:pt modelId="{26DC18AE-61C7-401E-9332-14C32F5192D8}" type="pres">
      <dgm:prSet presAssocID="{EF7ACA1B-DE9E-4064-9C41-A22C82A1044D}" presName="rootComposite" presStyleCnt="0"/>
      <dgm:spPr/>
    </dgm:pt>
    <dgm:pt modelId="{354D7A51-E3AF-4AD5-8E14-910C09CB9C7B}" type="pres">
      <dgm:prSet presAssocID="{EF7ACA1B-DE9E-4064-9C41-A22C82A1044D}" presName="rootText" presStyleLbl="node2" presStyleIdx="0" presStyleCnt="3">
        <dgm:presLayoutVars>
          <dgm:chPref val="3"/>
        </dgm:presLayoutVars>
      </dgm:prSet>
      <dgm:spPr/>
      <dgm:t>
        <a:bodyPr/>
        <a:lstStyle/>
        <a:p>
          <a:endParaRPr lang="en-US"/>
        </a:p>
      </dgm:t>
    </dgm:pt>
    <dgm:pt modelId="{098AD20D-DFBD-469F-A84D-D4275B54DD58}" type="pres">
      <dgm:prSet presAssocID="{EF7ACA1B-DE9E-4064-9C41-A22C82A1044D}" presName="rootConnector" presStyleLbl="node2" presStyleIdx="0" presStyleCnt="3"/>
      <dgm:spPr/>
      <dgm:t>
        <a:bodyPr/>
        <a:lstStyle/>
        <a:p>
          <a:endParaRPr lang="en-US"/>
        </a:p>
      </dgm:t>
    </dgm:pt>
    <dgm:pt modelId="{0127A666-7F8D-447B-8481-1EB51D10F848}" type="pres">
      <dgm:prSet presAssocID="{EF7ACA1B-DE9E-4064-9C41-A22C82A1044D}" presName="hierChild4" presStyleCnt="0"/>
      <dgm:spPr/>
    </dgm:pt>
    <dgm:pt modelId="{11494271-B76E-4B5C-9297-8ADB332F6293}" type="pres">
      <dgm:prSet presAssocID="{EF7ACA1B-DE9E-4064-9C41-A22C82A1044D}" presName="hierChild5" presStyleCnt="0"/>
      <dgm:spPr/>
    </dgm:pt>
    <dgm:pt modelId="{6D36199A-F9B8-4E6C-B3D8-EE3DA16E3D5A}" type="pres">
      <dgm:prSet presAssocID="{2C86BFC3-F3D4-45C1-968A-17188ECEB93C}" presName="Name37" presStyleLbl="parChTrans1D2" presStyleIdx="1" presStyleCnt="3"/>
      <dgm:spPr/>
      <dgm:t>
        <a:bodyPr/>
        <a:lstStyle/>
        <a:p>
          <a:endParaRPr lang="en-US"/>
        </a:p>
      </dgm:t>
    </dgm:pt>
    <dgm:pt modelId="{8F8642A3-201E-402A-8BC3-EE9933C8D7AE}" type="pres">
      <dgm:prSet presAssocID="{453E0E6C-E6A7-4AEF-8150-6D0D76885545}" presName="hierRoot2" presStyleCnt="0">
        <dgm:presLayoutVars>
          <dgm:hierBranch val="init"/>
        </dgm:presLayoutVars>
      </dgm:prSet>
      <dgm:spPr/>
    </dgm:pt>
    <dgm:pt modelId="{EFF0DB5F-6109-4094-99F2-56C39F8998C9}" type="pres">
      <dgm:prSet presAssocID="{453E0E6C-E6A7-4AEF-8150-6D0D76885545}" presName="rootComposite" presStyleCnt="0"/>
      <dgm:spPr/>
    </dgm:pt>
    <dgm:pt modelId="{552BB8C8-AE73-4E35-92C9-0511AF20ED86}" type="pres">
      <dgm:prSet presAssocID="{453E0E6C-E6A7-4AEF-8150-6D0D76885545}" presName="rootText" presStyleLbl="node2" presStyleIdx="1" presStyleCnt="3">
        <dgm:presLayoutVars>
          <dgm:chPref val="3"/>
        </dgm:presLayoutVars>
      </dgm:prSet>
      <dgm:spPr/>
      <dgm:t>
        <a:bodyPr/>
        <a:lstStyle/>
        <a:p>
          <a:endParaRPr lang="en-US"/>
        </a:p>
      </dgm:t>
    </dgm:pt>
    <dgm:pt modelId="{27C94819-D097-419F-9E34-D288A7F19102}" type="pres">
      <dgm:prSet presAssocID="{453E0E6C-E6A7-4AEF-8150-6D0D76885545}" presName="rootConnector" presStyleLbl="node2" presStyleIdx="1" presStyleCnt="3"/>
      <dgm:spPr/>
      <dgm:t>
        <a:bodyPr/>
        <a:lstStyle/>
        <a:p>
          <a:endParaRPr lang="en-US"/>
        </a:p>
      </dgm:t>
    </dgm:pt>
    <dgm:pt modelId="{885C28F7-EA32-4181-BF31-7DE090B2C1D8}" type="pres">
      <dgm:prSet presAssocID="{453E0E6C-E6A7-4AEF-8150-6D0D76885545}" presName="hierChild4" presStyleCnt="0"/>
      <dgm:spPr/>
    </dgm:pt>
    <dgm:pt modelId="{0B0FD139-D189-41CB-BEBA-84F8E1EE16E9}" type="pres">
      <dgm:prSet presAssocID="{453E0E6C-E6A7-4AEF-8150-6D0D76885545}" presName="hierChild5" presStyleCnt="0"/>
      <dgm:spPr/>
    </dgm:pt>
    <dgm:pt modelId="{3EA9B1D6-580C-4313-A321-E549D24C9C6B}" type="pres">
      <dgm:prSet presAssocID="{135CBEFF-E88F-4CF7-A976-DBA1A97428E0}" presName="Name37" presStyleLbl="parChTrans1D2" presStyleIdx="2" presStyleCnt="3"/>
      <dgm:spPr/>
      <dgm:t>
        <a:bodyPr/>
        <a:lstStyle/>
        <a:p>
          <a:endParaRPr lang="en-US"/>
        </a:p>
      </dgm:t>
    </dgm:pt>
    <dgm:pt modelId="{DA54C0A6-A39A-42EA-9FA7-F04B5C04B062}" type="pres">
      <dgm:prSet presAssocID="{5A881961-8493-4F40-B7A6-D08905EF66F3}" presName="hierRoot2" presStyleCnt="0">
        <dgm:presLayoutVars>
          <dgm:hierBranch val="init"/>
        </dgm:presLayoutVars>
      </dgm:prSet>
      <dgm:spPr/>
    </dgm:pt>
    <dgm:pt modelId="{A85F441B-082E-4054-BDEE-AE0DBD3C3E10}" type="pres">
      <dgm:prSet presAssocID="{5A881961-8493-4F40-B7A6-D08905EF66F3}" presName="rootComposite" presStyleCnt="0"/>
      <dgm:spPr/>
    </dgm:pt>
    <dgm:pt modelId="{BD38B73F-3D23-4531-B72C-DB7E51D53B08}" type="pres">
      <dgm:prSet presAssocID="{5A881961-8493-4F40-B7A6-D08905EF66F3}" presName="rootText" presStyleLbl="node2" presStyleIdx="2" presStyleCnt="3">
        <dgm:presLayoutVars>
          <dgm:chPref val="3"/>
        </dgm:presLayoutVars>
      </dgm:prSet>
      <dgm:spPr/>
      <dgm:t>
        <a:bodyPr/>
        <a:lstStyle/>
        <a:p>
          <a:endParaRPr lang="en-US"/>
        </a:p>
      </dgm:t>
    </dgm:pt>
    <dgm:pt modelId="{3674DF67-13BE-4AD9-A5EC-C60FFACF03C9}" type="pres">
      <dgm:prSet presAssocID="{5A881961-8493-4F40-B7A6-D08905EF66F3}" presName="rootConnector" presStyleLbl="node2" presStyleIdx="2" presStyleCnt="3"/>
      <dgm:spPr/>
      <dgm:t>
        <a:bodyPr/>
        <a:lstStyle/>
        <a:p>
          <a:endParaRPr lang="en-US"/>
        </a:p>
      </dgm:t>
    </dgm:pt>
    <dgm:pt modelId="{2C631EB8-2759-4237-8F96-25A3EBA1D6E5}" type="pres">
      <dgm:prSet presAssocID="{5A881961-8493-4F40-B7A6-D08905EF66F3}" presName="hierChild4" presStyleCnt="0"/>
      <dgm:spPr/>
    </dgm:pt>
    <dgm:pt modelId="{ED2D3D33-04BD-43D0-8D02-B42754C036AD}" type="pres">
      <dgm:prSet presAssocID="{5A881961-8493-4F40-B7A6-D08905EF66F3}" presName="hierChild5" presStyleCnt="0"/>
      <dgm:spPr/>
    </dgm:pt>
    <dgm:pt modelId="{D43A12B6-7301-4ABB-8777-8DB1839CCFB3}" type="pres">
      <dgm:prSet presAssocID="{148AA6BF-7194-4EED-AD51-F5514F51B610}" presName="hierChild3" presStyleCnt="0"/>
      <dgm:spPr/>
    </dgm:pt>
  </dgm:ptLst>
  <dgm:cxnLst>
    <dgm:cxn modelId="{367C5B6F-0AD5-4186-B597-B66C97FE9BA2}" type="presOf" srcId="{2C3B0A72-4A02-4A63-8C70-9155B3B904D8}" destId="{2705EAF3-5D4B-4396-A1FC-1245C9E87A35}" srcOrd="0" destOrd="0" presId="urn:microsoft.com/office/officeart/2005/8/layout/orgChart1"/>
    <dgm:cxn modelId="{4CBA76C1-D4CD-44A3-9F95-D0F915BF93B3}" type="presOf" srcId="{453E0E6C-E6A7-4AEF-8150-6D0D76885545}" destId="{552BB8C8-AE73-4E35-92C9-0511AF20ED86}" srcOrd="0" destOrd="0" presId="urn:microsoft.com/office/officeart/2005/8/layout/orgChart1"/>
    <dgm:cxn modelId="{0D9C6BE0-D077-44DF-8FC6-2DCE1FB8EF8F}" type="presOf" srcId="{EF7ACA1B-DE9E-4064-9C41-A22C82A1044D}" destId="{098AD20D-DFBD-469F-A84D-D4275B54DD58}" srcOrd="1" destOrd="0" presId="urn:microsoft.com/office/officeart/2005/8/layout/orgChart1"/>
    <dgm:cxn modelId="{2F952EC1-C687-423E-B4BD-FF0489157B4F}" type="presOf" srcId="{453E0E6C-E6A7-4AEF-8150-6D0D76885545}" destId="{27C94819-D097-419F-9E34-D288A7F19102}" srcOrd="1" destOrd="0" presId="urn:microsoft.com/office/officeart/2005/8/layout/orgChart1"/>
    <dgm:cxn modelId="{ACE5A552-C414-4EF3-B581-54B72636005B}" type="presOf" srcId="{148AA6BF-7194-4EED-AD51-F5514F51B610}" destId="{9802F187-A3D9-493B-B479-F3B12AF35450}" srcOrd="0" destOrd="0" presId="urn:microsoft.com/office/officeart/2005/8/layout/orgChart1"/>
    <dgm:cxn modelId="{5217A79E-6D97-4037-9F9D-ECB40CAF49F0}" type="presOf" srcId="{135CBEFF-E88F-4CF7-A976-DBA1A97428E0}" destId="{3EA9B1D6-580C-4313-A321-E549D24C9C6B}" srcOrd="0" destOrd="0" presId="urn:microsoft.com/office/officeart/2005/8/layout/orgChart1"/>
    <dgm:cxn modelId="{662AB2F4-56FB-4656-8B36-B8640CFC9644}" srcId="{148AA6BF-7194-4EED-AD51-F5514F51B610}" destId="{EF7ACA1B-DE9E-4064-9C41-A22C82A1044D}" srcOrd="0" destOrd="0" parTransId="{C9FC632A-9945-4449-83B3-EEB1446F7936}" sibTransId="{54DCF612-6FCE-469A-AFD0-2DDEC1C86CF7}"/>
    <dgm:cxn modelId="{4A89B2A6-9AAE-4D7E-8445-B2469BA2AFA1}" type="presOf" srcId="{EF7ACA1B-DE9E-4064-9C41-A22C82A1044D}" destId="{354D7A51-E3AF-4AD5-8E14-910C09CB9C7B}" srcOrd="0" destOrd="0" presId="urn:microsoft.com/office/officeart/2005/8/layout/orgChart1"/>
    <dgm:cxn modelId="{D08CF483-6586-45E3-A441-341E5ECC6949}" srcId="{148AA6BF-7194-4EED-AD51-F5514F51B610}" destId="{453E0E6C-E6A7-4AEF-8150-6D0D76885545}" srcOrd="1" destOrd="0" parTransId="{2C86BFC3-F3D4-45C1-968A-17188ECEB93C}" sibTransId="{1C3E70C7-E8CD-4B0C-9BBC-F93E112673E6}"/>
    <dgm:cxn modelId="{636F1A99-C66B-4A73-BE47-9A10B1E0267A}" srcId="{2C3B0A72-4A02-4A63-8C70-9155B3B904D8}" destId="{148AA6BF-7194-4EED-AD51-F5514F51B610}" srcOrd="0" destOrd="0" parTransId="{E7082DAA-8B0A-43E3-B053-362EE1B904D1}" sibTransId="{83E4292C-EA7C-45AE-AE31-07710A6C7C3E}"/>
    <dgm:cxn modelId="{A9E2178B-6416-47A5-A0AE-413A5C2DD395}" type="presOf" srcId="{5A881961-8493-4F40-B7A6-D08905EF66F3}" destId="{BD38B73F-3D23-4531-B72C-DB7E51D53B08}" srcOrd="0" destOrd="0" presId="urn:microsoft.com/office/officeart/2005/8/layout/orgChart1"/>
    <dgm:cxn modelId="{B64EFE33-60AB-41EF-B3BA-C633A6DC0CA8}" type="presOf" srcId="{2C86BFC3-F3D4-45C1-968A-17188ECEB93C}" destId="{6D36199A-F9B8-4E6C-B3D8-EE3DA16E3D5A}" srcOrd="0" destOrd="0" presId="urn:microsoft.com/office/officeart/2005/8/layout/orgChart1"/>
    <dgm:cxn modelId="{BA92F4C8-0266-4AAF-8886-89FE0854E57F}" type="presOf" srcId="{5A881961-8493-4F40-B7A6-D08905EF66F3}" destId="{3674DF67-13BE-4AD9-A5EC-C60FFACF03C9}" srcOrd="1" destOrd="0" presId="urn:microsoft.com/office/officeart/2005/8/layout/orgChart1"/>
    <dgm:cxn modelId="{69A834A9-27F1-4BFE-9273-9778E5937991}" type="presOf" srcId="{148AA6BF-7194-4EED-AD51-F5514F51B610}" destId="{ED456A2C-3BE9-4978-932E-FE28559C78B8}" srcOrd="1" destOrd="0" presId="urn:microsoft.com/office/officeart/2005/8/layout/orgChart1"/>
    <dgm:cxn modelId="{807E8FEA-A2FB-4705-9972-66136B41C59B}" type="presOf" srcId="{C9FC632A-9945-4449-83B3-EEB1446F7936}" destId="{8D841218-DD49-436D-A82A-8DACAEFB2A28}" srcOrd="0" destOrd="0" presId="urn:microsoft.com/office/officeart/2005/8/layout/orgChart1"/>
    <dgm:cxn modelId="{1AF13E40-5DC4-4278-819D-F9394341B5DC}" srcId="{148AA6BF-7194-4EED-AD51-F5514F51B610}" destId="{5A881961-8493-4F40-B7A6-D08905EF66F3}" srcOrd="2" destOrd="0" parTransId="{135CBEFF-E88F-4CF7-A976-DBA1A97428E0}" sibTransId="{B1613D68-CE23-4569-BAF6-C88FB5DD80A5}"/>
    <dgm:cxn modelId="{CCEF8473-F4BB-4692-9742-2B0F89FF031D}" type="presParOf" srcId="{2705EAF3-5D4B-4396-A1FC-1245C9E87A35}" destId="{18C1742D-2958-40A5-B8D2-B2071AE38445}" srcOrd="0" destOrd="0" presId="urn:microsoft.com/office/officeart/2005/8/layout/orgChart1"/>
    <dgm:cxn modelId="{3649603F-EABE-4BCE-B8BA-CE0AB8FD5EF6}" type="presParOf" srcId="{18C1742D-2958-40A5-B8D2-B2071AE38445}" destId="{9F128138-F35E-4C71-96D6-08307BE2DD3E}" srcOrd="0" destOrd="0" presId="urn:microsoft.com/office/officeart/2005/8/layout/orgChart1"/>
    <dgm:cxn modelId="{2EC2EE5A-306E-4002-993D-4138CB908588}" type="presParOf" srcId="{9F128138-F35E-4C71-96D6-08307BE2DD3E}" destId="{9802F187-A3D9-493B-B479-F3B12AF35450}" srcOrd="0" destOrd="0" presId="urn:microsoft.com/office/officeart/2005/8/layout/orgChart1"/>
    <dgm:cxn modelId="{AF6A022F-6561-4118-B0F6-C7072E4FC9C1}" type="presParOf" srcId="{9F128138-F35E-4C71-96D6-08307BE2DD3E}" destId="{ED456A2C-3BE9-4978-932E-FE28559C78B8}" srcOrd="1" destOrd="0" presId="urn:microsoft.com/office/officeart/2005/8/layout/orgChart1"/>
    <dgm:cxn modelId="{70824672-75C1-40BE-9264-D5B12BF66E99}" type="presParOf" srcId="{18C1742D-2958-40A5-B8D2-B2071AE38445}" destId="{6405EC51-8C80-4B99-9528-F6BBF1081ED0}" srcOrd="1" destOrd="0" presId="urn:microsoft.com/office/officeart/2005/8/layout/orgChart1"/>
    <dgm:cxn modelId="{9243FA71-35C6-4583-88DB-034D267476F5}" type="presParOf" srcId="{6405EC51-8C80-4B99-9528-F6BBF1081ED0}" destId="{8D841218-DD49-436D-A82A-8DACAEFB2A28}" srcOrd="0" destOrd="0" presId="urn:microsoft.com/office/officeart/2005/8/layout/orgChart1"/>
    <dgm:cxn modelId="{F006F2E4-8E47-46CA-A748-AC8618477380}" type="presParOf" srcId="{6405EC51-8C80-4B99-9528-F6BBF1081ED0}" destId="{8F5CA784-03B3-4DDF-B09C-C093A4BDE709}" srcOrd="1" destOrd="0" presId="urn:microsoft.com/office/officeart/2005/8/layout/orgChart1"/>
    <dgm:cxn modelId="{F8026B74-BE68-4037-9285-C86F0B1D7884}" type="presParOf" srcId="{8F5CA784-03B3-4DDF-B09C-C093A4BDE709}" destId="{26DC18AE-61C7-401E-9332-14C32F5192D8}" srcOrd="0" destOrd="0" presId="urn:microsoft.com/office/officeart/2005/8/layout/orgChart1"/>
    <dgm:cxn modelId="{3506397D-AA5D-446E-8E7B-4C668FBB1898}" type="presParOf" srcId="{26DC18AE-61C7-401E-9332-14C32F5192D8}" destId="{354D7A51-E3AF-4AD5-8E14-910C09CB9C7B}" srcOrd="0" destOrd="0" presId="urn:microsoft.com/office/officeart/2005/8/layout/orgChart1"/>
    <dgm:cxn modelId="{7B0B564C-8E5C-45AC-8A76-C0FC011D11ED}" type="presParOf" srcId="{26DC18AE-61C7-401E-9332-14C32F5192D8}" destId="{098AD20D-DFBD-469F-A84D-D4275B54DD58}" srcOrd="1" destOrd="0" presId="urn:microsoft.com/office/officeart/2005/8/layout/orgChart1"/>
    <dgm:cxn modelId="{768BD26E-138D-4E26-960F-EA616857D157}" type="presParOf" srcId="{8F5CA784-03B3-4DDF-B09C-C093A4BDE709}" destId="{0127A666-7F8D-447B-8481-1EB51D10F848}" srcOrd="1" destOrd="0" presId="urn:microsoft.com/office/officeart/2005/8/layout/orgChart1"/>
    <dgm:cxn modelId="{038DA020-E714-405C-990A-432072ABAEEB}" type="presParOf" srcId="{8F5CA784-03B3-4DDF-B09C-C093A4BDE709}" destId="{11494271-B76E-4B5C-9297-8ADB332F6293}" srcOrd="2" destOrd="0" presId="urn:microsoft.com/office/officeart/2005/8/layout/orgChart1"/>
    <dgm:cxn modelId="{6C0E0FEE-F62E-4E1A-AB47-A5608502C958}" type="presParOf" srcId="{6405EC51-8C80-4B99-9528-F6BBF1081ED0}" destId="{6D36199A-F9B8-4E6C-B3D8-EE3DA16E3D5A}" srcOrd="2" destOrd="0" presId="urn:microsoft.com/office/officeart/2005/8/layout/orgChart1"/>
    <dgm:cxn modelId="{743D7F3A-A315-4811-934D-2ECAD1D21D0F}" type="presParOf" srcId="{6405EC51-8C80-4B99-9528-F6BBF1081ED0}" destId="{8F8642A3-201E-402A-8BC3-EE9933C8D7AE}" srcOrd="3" destOrd="0" presId="urn:microsoft.com/office/officeart/2005/8/layout/orgChart1"/>
    <dgm:cxn modelId="{E569AC1A-187F-4C26-A948-43B70729D8E7}" type="presParOf" srcId="{8F8642A3-201E-402A-8BC3-EE9933C8D7AE}" destId="{EFF0DB5F-6109-4094-99F2-56C39F8998C9}" srcOrd="0" destOrd="0" presId="urn:microsoft.com/office/officeart/2005/8/layout/orgChart1"/>
    <dgm:cxn modelId="{DA3B3040-83F0-400D-B0E0-8745C95F95BE}" type="presParOf" srcId="{EFF0DB5F-6109-4094-99F2-56C39F8998C9}" destId="{552BB8C8-AE73-4E35-92C9-0511AF20ED86}" srcOrd="0" destOrd="0" presId="urn:microsoft.com/office/officeart/2005/8/layout/orgChart1"/>
    <dgm:cxn modelId="{61ECEC82-C25C-494E-B0E4-7ACED80A1FA1}" type="presParOf" srcId="{EFF0DB5F-6109-4094-99F2-56C39F8998C9}" destId="{27C94819-D097-419F-9E34-D288A7F19102}" srcOrd="1" destOrd="0" presId="urn:microsoft.com/office/officeart/2005/8/layout/orgChart1"/>
    <dgm:cxn modelId="{45DF1A80-12E6-4EF0-A478-077F5C634130}" type="presParOf" srcId="{8F8642A3-201E-402A-8BC3-EE9933C8D7AE}" destId="{885C28F7-EA32-4181-BF31-7DE090B2C1D8}" srcOrd="1" destOrd="0" presId="urn:microsoft.com/office/officeart/2005/8/layout/orgChart1"/>
    <dgm:cxn modelId="{C2C09EE8-E0F2-4BB0-9583-D66B774A0FA4}" type="presParOf" srcId="{8F8642A3-201E-402A-8BC3-EE9933C8D7AE}" destId="{0B0FD139-D189-41CB-BEBA-84F8E1EE16E9}" srcOrd="2" destOrd="0" presId="urn:microsoft.com/office/officeart/2005/8/layout/orgChart1"/>
    <dgm:cxn modelId="{0AB5E72F-C3FB-4D77-9CC4-4B9F274B7A1A}" type="presParOf" srcId="{6405EC51-8C80-4B99-9528-F6BBF1081ED0}" destId="{3EA9B1D6-580C-4313-A321-E549D24C9C6B}" srcOrd="4" destOrd="0" presId="urn:microsoft.com/office/officeart/2005/8/layout/orgChart1"/>
    <dgm:cxn modelId="{BDC12869-D3A8-4613-95F3-58A227A9D7E7}" type="presParOf" srcId="{6405EC51-8C80-4B99-9528-F6BBF1081ED0}" destId="{DA54C0A6-A39A-42EA-9FA7-F04B5C04B062}" srcOrd="5" destOrd="0" presId="urn:microsoft.com/office/officeart/2005/8/layout/orgChart1"/>
    <dgm:cxn modelId="{04FEC7E5-3075-4AB0-A2E7-A0C80A24AFBA}" type="presParOf" srcId="{DA54C0A6-A39A-42EA-9FA7-F04B5C04B062}" destId="{A85F441B-082E-4054-BDEE-AE0DBD3C3E10}" srcOrd="0" destOrd="0" presId="urn:microsoft.com/office/officeart/2005/8/layout/orgChart1"/>
    <dgm:cxn modelId="{B8028089-D2A6-41D2-A304-817282B88871}" type="presParOf" srcId="{A85F441B-082E-4054-BDEE-AE0DBD3C3E10}" destId="{BD38B73F-3D23-4531-B72C-DB7E51D53B08}" srcOrd="0" destOrd="0" presId="urn:microsoft.com/office/officeart/2005/8/layout/orgChart1"/>
    <dgm:cxn modelId="{2BBA2420-D0EA-45D3-A1ED-19D8355FC483}" type="presParOf" srcId="{A85F441B-082E-4054-BDEE-AE0DBD3C3E10}" destId="{3674DF67-13BE-4AD9-A5EC-C60FFACF03C9}" srcOrd="1" destOrd="0" presId="urn:microsoft.com/office/officeart/2005/8/layout/orgChart1"/>
    <dgm:cxn modelId="{B8A76504-9A0F-416A-A8A4-39BEF4DC4334}" type="presParOf" srcId="{DA54C0A6-A39A-42EA-9FA7-F04B5C04B062}" destId="{2C631EB8-2759-4237-8F96-25A3EBA1D6E5}" srcOrd="1" destOrd="0" presId="urn:microsoft.com/office/officeart/2005/8/layout/orgChart1"/>
    <dgm:cxn modelId="{1C93C9DA-9F4D-428F-84B7-FC1C7BE0EEC7}" type="presParOf" srcId="{DA54C0A6-A39A-42EA-9FA7-F04B5C04B062}" destId="{ED2D3D33-04BD-43D0-8D02-B42754C036AD}" srcOrd="2" destOrd="0" presId="urn:microsoft.com/office/officeart/2005/8/layout/orgChart1"/>
    <dgm:cxn modelId="{F528FDFA-984F-46E6-8329-388CE9420761}" type="presParOf" srcId="{18C1742D-2958-40A5-B8D2-B2071AE38445}" destId="{D43A12B6-7301-4ABB-8777-8DB1839CCFB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A9B1D6-580C-4313-A321-E549D24C9C6B}">
      <dsp:nvSpPr>
        <dsp:cNvPr id="0" name=""/>
        <dsp:cNvSpPr/>
      </dsp:nvSpPr>
      <dsp:spPr>
        <a:xfrm>
          <a:off x="2831123" y="1312668"/>
          <a:ext cx="2003040" cy="347635"/>
        </a:xfrm>
        <a:custGeom>
          <a:avLst/>
          <a:gdLst/>
          <a:ahLst/>
          <a:cxnLst/>
          <a:rect l="0" t="0" r="0" b="0"/>
          <a:pathLst>
            <a:path>
              <a:moveTo>
                <a:pt x="0" y="0"/>
              </a:moveTo>
              <a:lnTo>
                <a:pt x="0" y="173817"/>
              </a:lnTo>
              <a:lnTo>
                <a:pt x="2003040" y="173817"/>
              </a:lnTo>
              <a:lnTo>
                <a:pt x="2003040" y="34763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36199A-F9B8-4E6C-B3D8-EE3DA16E3D5A}">
      <dsp:nvSpPr>
        <dsp:cNvPr id="0" name=""/>
        <dsp:cNvSpPr/>
      </dsp:nvSpPr>
      <dsp:spPr>
        <a:xfrm>
          <a:off x="2785403" y="1312668"/>
          <a:ext cx="91440" cy="347635"/>
        </a:xfrm>
        <a:custGeom>
          <a:avLst/>
          <a:gdLst/>
          <a:ahLst/>
          <a:cxnLst/>
          <a:rect l="0" t="0" r="0" b="0"/>
          <a:pathLst>
            <a:path>
              <a:moveTo>
                <a:pt x="45720" y="0"/>
              </a:moveTo>
              <a:lnTo>
                <a:pt x="45720" y="34763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841218-DD49-436D-A82A-8DACAEFB2A28}">
      <dsp:nvSpPr>
        <dsp:cNvPr id="0" name=""/>
        <dsp:cNvSpPr/>
      </dsp:nvSpPr>
      <dsp:spPr>
        <a:xfrm>
          <a:off x="828082" y="1312668"/>
          <a:ext cx="2003040" cy="347635"/>
        </a:xfrm>
        <a:custGeom>
          <a:avLst/>
          <a:gdLst/>
          <a:ahLst/>
          <a:cxnLst/>
          <a:rect l="0" t="0" r="0" b="0"/>
          <a:pathLst>
            <a:path>
              <a:moveTo>
                <a:pt x="2003040" y="0"/>
              </a:moveTo>
              <a:lnTo>
                <a:pt x="2003040" y="173817"/>
              </a:lnTo>
              <a:lnTo>
                <a:pt x="0" y="173817"/>
              </a:lnTo>
              <a:lnTo>
                <a:pt x="0" y="34763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02F187-A3D9-493B-B479-F3B12AF35450}">
      <dsp:nvSpPr>
        <dsp:cNvPr id="0" name=""/>
        <dsp:cNvSpPr/>
      </dsp:nvSpPr>
      <dsp:spPr>
        <a:xfrm>
          <a:off x="2003420" y="484965"/>
          <a:ext cx="1655405" cy="8277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Educational Activities</a:t>
          </a:r>
          <a:endParaRPr lang="en-US" sz="2000" kern="1200" dirty="0"/>
        </a:p>
      </dsp:txBody>
      <dsp:txXfrm>
        <a:off x="2003420" y="484965"/>
        <a:ext cx="1655405" cy="827702"/>
      </dsp:txXfrm>
    </dsp:sp>
    <dsp:sp modelId="{354D7A51-E3AF-4AD5-8E14-910C09CB9C7B}">
      <dsp:nvSpPr>
        <dsp:cNvPr id="0" name=""/>
        <dsp:cNvSpPr/>
      </dsp:nvSpPr>
      <dsp:spPr>
        <a:xfrm>
          <a:off x="380" y="1660303"/>
          <a:ext cx="1655405" cy="82770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Students &amp; Educators</a:t>
          </a:r>
          <a:endParaRPr lang="en-US" sz="2000" kern="1200" dirty="0"/>
        </a:p>
      </dsp:txBody>
      <dsp:txXfrm>
        <a:off x="380" y="1660303"/>
        <a:ext cx="1655405" cy="827702"/>
      </dsp:txXfrm>
    </dsp:sp>
    <dsp:sp modelId="{552BB8C8-AE73-4E35-92C9-0511AF20ED86}">
      <dsp:nvSpPr>
        <dsp:cNvPr id="0" name=""/>
        <dsp:cNvSpPr/>
      </dsp:nvSpPr>
      <dsp:spPr>
        <a:xfrm>
          <a:off x="2003420" y="1660303"/>
          <a:ext cx="1655405" cy="82770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Practitioners</a:t>
          </a:r>
          <a:endParaRPr lang="en-US" sz="2000" kern="1200" dirty="0"/>
        </a:p>
      </dsp:txBody>
      <dsp:txXfrm>
        <a:off x="2003420" y="1660303"/>
        <a:ext cx="1655405" cy="827702"/>
      </dsp:txXfrm>
    </dsp:sp>
    <dsp:sp modelId="{BD38B73F-3D23-4531-B72C-DB7E51D53B08}">
      <dsp:nvSpPr>
        <dsp:cNvPr id="0" name=""/>
        <dsp:cNvSpPr/>
      </dsp:nvSpPr>
      <dsp:spPr>
        <a:xfrm>
          <a:off x="4006461" y="1660303"/>
          <a:ext cx="1655405" cy="82770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Public</a:t>
          </a:r>
          <a:endParaRPr lang="en-US" sz="2000" kern="1200" dirty="0"/>
        </a:p>
      </dsp:txBody>
      <dsp:txXfrm>
        <a:off x="4006461" y="1660303"/>
        <a:ext cx="1655405" cy="82770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2BCCF-FD99-4BA8-98CE-D08F61FBFE17}" type="datetimeFigureOut">
              <a:rPr lang="en-US" smtClean="0"/>
              <a:t>1/29/2016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981C58-ABE2-48EF-9AF7-4BBF061BCC67}" type="slidenum">
              <a:rPr lang="en-US" smtClean="0"/>
              <a:t>‹#›</a:t>
            </a:fld>
            <a:endParaRPr lang="en-US"/>
          </a:p>
        </p:txBody>
      </p:sp>
    </p:spTree>
    <p:extLst>
      <p:ext uri="{BB962C8B-B14F-4D97-AF65-F5344CB8AC3E}">
        <p14:creationId xmlns:p14="http://schemas.microsoft.com/office/powerpoint/2010/main" val="3897204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112" charset="-128"/>
              </a:defRPr>
            </a:lvl1pPr>
            <a:lvl2pPr marL="742828" indent="-285703">
              <a:defRPr sz="2400">
                <a:solidFill>
                  <a:schemeClr val="tx1"/>
                </a:solidFill>
                <a:latin typeface="Arial" pitchFamily="34" charset="0"/>
                <a:ea typeface="ＭＳ Ｐゴシック" pitchFamily="-112" charset="-128"/>
              </a:defRPr>
            </a:lvl2pPr>
            <a:lvl3pPr marL="1142813" indent="-228562">
              <a:defRPr sz="2400">
                <a:solidFill>
                  <a:schemeClr val="tx1"/>
                </a:solidFill>
                <a:latin typeface="Arial" pitchFamily="34" charset="0"/>
                <a:ea typeface="ＭＳ Ｐゴシック" pitchFamily="-112" charset="-128"/>
              </a:defRPr>
            </a:lvl3pPr>
            <a:lvl4pPr marL="1599937" indent="-228562">
              <a:defRPr sz="2400">
                <a:solidFill>
                  <a:schemeClr val="tx1"/>
                </a:solidFill>
                <a:latin typeface="Arial" pitchFamily="34" charset="0"/>
                <a:ea typeface="ＭＳ Ｐゴシック" pitchFamily="-112" charset="-128"/>
              </a:defRPr>
            </a:lvl4pPr>
            <a:lvl5pPr marL="2057063" indent="-228562">
              <a:defRPr sz="2400">
                <a:solidFill>
                  <a:schemeClr val="tx1"/>
                </a:solidFill>
                <a:latin typeface="Arial" pitchFamily="34" charset="0"/>
                <a:ea typeface="ＭＳ Ｐゴシック" pitchFamily="-112" charset="-128"/>
              </a:defRPr>
            </a:lvl5pPr>
            <a:lvl6pPr marL="2514187" indent="-228562" eaLnBrk="0" fontAlgn="base" hangingPunct="0">
              <a:spcBef>
                <a:spcPct val="0"/>
              </a:spcBef>
              <a:spcAft>
                <a:spcPct val="0"/>
              </a:spcAft>
              <a:defRPr sz="2400">
                <a:solidFill>
                  <a:schemeClr val="tx1"/>
                </a:solidFill>
                <a:latin typeface="Arial" pitchFamily="34" charset="0"/>
                <a:ea typeface="ＭＳ Ｐゴシック" pitchFamily="-112" charset="-128"/>
              </a:defRPr>
            </a:lvl6pPr>
            <a:lvl7pPr marL="2971312" indent="-228562" eaLnBrk="0" fontAlgn="base" hangingPunct="0">
              <a:spcBef>
                <a:spcPct val="0"/>
              </a:spcBef>
              <a:spcAft>
                <a:spcPct val="0"/>
              </a:spcAft>
              <a:defRPr sz="2400">
                <a:solidFill>
                  <a:schemeClr val="tx1"/>
                </a:solidFill>
                <a:latin typeface="Arial" pitchFamily="34" charset="0"/>
                <a:ea typeface="ＭＳ Ｐゴシック" pitchFamily="-112" charset="-128"/>
              </a:defRPr>
            </a:lvl7pPr>
            <a:lvl8pPr marL="3428438" indent="-228562" eaLnBrk="0" fontAlgn="base" hangingPunct="0">
              <a:spcBef>
                <a:spcPct val="0"/>
              </a:spcBef>
              <a:spcAft>
                <a:spcPct val="0"/>
              </a:spcAft>
              <a:defRPr sz="2400">
                <a:solidFill>
                  <a:schemeClr val="tx1"/>
                </a:solidFill>
                <a:latin typeface="Arial" pitchFamily="34" charset="0"/>
                <a:ea typeface="ＭＳ Ｐゴシック" pitchFamily="-112" charset="-128"/>
              </a:defRPr>
            </a:lvl8pPr>
            <a:lvl9pPr marL="3885562" indent="-228562" eaLnBrk="0" fontAlgn="base" hangingPunct="0">
              <a:spcBef>
                <a:spcPct val="0"/>
              </a:spcBef>
              <a:spcAft>
                <a:spcPct val="0"/>
              </a:spcAft>
              <a:defRPr sz="2400">
                <a:solidFill>
                  <a:schemeClr val="tx1"/>
                </a:solidFill>
                <a:latin typeface="Arial" pitchFamily="34" charset="0"/>
                <a:ea typeface="ＭＳ Ｐゴシック" pitchFamily="-112" charset="-128"/>
              </a:defRPr>
            </a:lvl9pPr>
          </a:lstStyle>
          <a:p>
            <a:fld id="{39E95E9C-C98D-40FF-A769-D1092222EA15}" type="slidenum">
              <a:rPr lang="en-US" sz="1200">
                <a:solidFill>
                  <a:prstClr val="black"/>
                </a:solidFill>
              </a:rPr>
              <a:pPr/>
              <a:t>3</a:t>
            </a:fld>
            <a:endParaRPr lang="en-US" sz="1200">
              <a:solidFill>
                <a:prstClr val="black"/>
              </a:solidFill>
            </a:endParaRPr>
          </a:p>
        </p:txBody>
      </p:sp>
      <p:sp>
        <p:nvSpPr>
          <p:cNvPr id="1628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1" charset="-128"/>
              </a:defRPr>
            </a:lvl1pPr>
            <a:lvl2pPr marL="754913" indent="-290351" eaLnBrk="0" hangingPunct="0">
              <a:defRPr sz="2400">
                <a:solidFill>
                  <a:schemeClr val="tx1"/>
                </a:solidFill>
                <a:latin typeface="Arial" pitchFamily="34" charset="0"/>
                <a:ea typeface="ＭＳ Ｐゴシック" pitchFamily="31" charset="-128"/>
              </a:defRPr>
            </a:lvl2pPr>
            <a:lvl3pPr marL="1161405" indent="-232282" eaLnBrk="0" hangingPunct="0">
              <a:defRPr sz="2400">
                <a:solidFill>
                  <a:schemeClr val="tx1"/>
                </a:solidFill>
                <a:latin typeface="Arial" pitchFamily="34" charset="0"/>
                <a:ea typeface="ＭＳ Ｐゴシック" pitchFamily="31" charset="-128"/>
              </a:defRPr>
            </a:lvl3pPr>
            <a:lvl4pPr marL="1625966" indent="-232282" eaLnBrk="0" hangingPunct="0">
              <a:defRPr sz="2400">
                <a:solidFill>
                  <a:schemeClr val="tx1"/>
                </a:solidFill>
                <a:latin typeface="Arial" pitchFamily="34" charset="0"/>
                <a:ea typeface="ＭＳ Ｐゴシック" pitchFamily="31" charset="-128"/>
              </a:defRPr>
            </a:lvl4pPr>
            <a:lvl5pPr marL="2090528" indent="-232282" eaLnBrk="0" hangingPunct="0">
              <a:defRPr sz="2400">
                <a:solidFill>
                  <a:schemeClr val="tx1"/>
                </a:solidFill>
                <a:latin typeface="Arial" pitchFamily="34" charset="0"/>
                <a:ea typeface="ＭＳ Ｐゴシック" pitchFamily="31" charset="-128"/>
              </a:defRPr>
            </a:lvl5pPr>
            <a:lvl6pPr marL="2555090" indent="-232282" eaLnBrk="0" fontAlgn="base" hangingPunct="0">
              <a:spcBef>
                <a:spcPct val="0"/>
              </a:spcBef>
              <a:spcAft>
                <a:spcPct val="0"/>
              </a:spcAft>
              <a:defRPr sz="2400">
                <a:solidFill>
                  <a:schemeClr val="tx1"/>
                </a:solidFill>
                <a:latin typeface="Arial" pitchFamily="34" charset="0"/>
                <a:ea typeface="ＭＳ Ｐゴシック" pitchFamily="31" charset="-128"/>
              </a:defRPr>
            </a:lvl6pPr>
            <a:lvl7pPr marL="3019651" indent="-232282" eaLnBrk="0" fontAlgn="base" hangingPunct="0">
              <a:spcBef>
                <a:spcPct val="0"/>
              </a:spcBef>
              <a:spcAft>
                <a:spcPct val="0"/>
              </a:spcAft>
              <a:defRPr sz="2400">
                <a:solidFill>
                  <a:schemeClr val="tx1"/>
                </a:solidFill>
                <a:latin typeface="Arial" pitchFamily="34" charset="0"/>
                <a:ea typeface="ＭＳ Ｐゴシック" pitchFamily="31" charset="-128"/>
              </a:defRPr>
            </a:lvl7pPr>
            <a:lvl8pPr marL="3484213" indent="-232282" eaLnBrk="0" fontAlgn="base" hangingPunct="0">
              <a:spcBef>
                <a:spcPct val="0"/>
              </a:spcBef>
              <a:spcAft>
                <a:spcPct val="0"/>
              </a:spcAft>
              <a:defRPr sz="2400">
                <a:solidFill>
                  <a:schemeClr val="tx1"/>
                </a:solidFill>
                <a:latin typeface="Arial" pitchFamily="34" charset="0"/>
                <a:ea typeface="ＭＳ Ｐゴシック" pitchFamily="31" charset="-128"/>
              </a:defRPr>
            </a:lvl8pPr>
            <a:lvl9pPr marL="3948774" indent="-232282" eaLnBrk="0" fontAlgn="base" hangingPunct="0">
              <a:spcBef>
                <a:spcPct val="0"/>
              </a:spcBef>
              <a:spcAft>
                <a:spcPct val="0"/>
              </a:spcAft>
              <a:defRPr sz="2400">
                <a:solidFill>
                  <a:schemeClr val="tx1"/>
                </a:solidFill>
                <a:latin typeface="Arial" pitchFamily="34" charset="0"/>
                <a:ea typeface="ＭＳ Ｐゴシック" pitchFamily="31" charset="-128"/>
              </a:defRPr>
            </a:lvl9pPr>
          </a:lstStyle>
          <a:p>
            <a:fld id="{494DE7FC-89E9-421C-A68A-54A5ADD60D10}" type="slidenum">
              <a:rPr lang="en-US" sz="1200"/>
              <a:pPr/>
              <a:t>4</a:t>
            </a:fld>
            <a:endParaRPr lang="en-US" sz="1200"/>
          </a:p>
        </p:txBody>
      </p:sp>
      <p:sp>
        <p:nvSpPr>
          <p:cNvPr id="1003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1" charset="-128"/>
            </a:endParaRPr>
          </a:p>
        </p:txBody>
      </p:sp>
    </p:spTree>
    <p:extLst>
      <p:ext uri="{BB962C8B-B14F-4D97-AF65-F5344CB8AC3E}">
        <p14:creationId xmlns:p14="http://schemas.microsoft.com/office/powerpoint/2010/main" val="4218175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81C58-ABE2-48EF-9AF7-4BBF061BCC67}" type="slidenum">
              <a:rPr lang="en-US" smtClean="0"/>
              <a:t>5</a:t>
            </a:fld>
            <a:endParaRPr lang="en-US"/>
          </a:p>
        </p:txBody>
      </p:sp>
    </p:spTree>
    <p:extLst>
      <p:ext uri="{BB962C8B-B14F-4D97-AF65-F5344CB8AC3E}">
        <p14:creationId xmlns:p14="http://schemas.microsoft.com/office/powerpoint/2010/main" val="2909966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81C58-ABE2-48EF-9AF7-4BBF061BCC67}" type="slidenum">
              <a:rPr lang="en-US" smtClean="0"/>
              <a:t>10</a:t>
            </a:fld>
            <a:endParaRPr lang="en-US"/>
          </a:p>
        </p:txBody>
      </p:sp>
    </p:spTree>
    <p:extLst>
      <p:ext uri="{BB962C8B-B14F-4D97-AF65-F5344CB8AC3E}">
        <p14:creationId xmlns:p14="http://schemas.microsoft.com/office/powerpoint/2010/main" val="2246799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81C58-ABE2-48EF-9AF7-4BBF061BCC67}" type="slidenum">
              <a:rPr lang="en-US" smtClean="0"/>
              <a:t>11</a:t>
            </a:fld>
            <a:endParaRPr lang="en-US"/>
          </a:p>
        </p:txBody>
      </p:sp>
    </p:spTree>
    <p:extLst>
      <p:ext uri="{BB962C8B-B14F-4D97-AF65-F5344CB8AC3E}">
        <p14:creationId xmlns:p14="http://schemas.microsoft.com/office/powerpoint/2010/main" val="1027598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981C58-ABE2-48EF-9AF7-4BBF061BCC67}" type="slidenum">
              <a:rPr lang="en-US" smtClean="0"/>
              <a:t>12</a:t>
            </a:fld>
            <a:endParaRPr lang="en-US"/>
          </a:p>
        </p:txBody>
      </p:sp>
    </p:spTree>
    <p:extLst>
      <p:ext uri="{BB962C8B-B14F-4D97-AF65-F5344CB8AC3E}">
        <p14:creationId xmlns:p14="http://schemas.microsoft.com/office/powerpoint/2010/main" val="3306665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5C477F-8A6E-42D1-84CE-50D547A16B5C}"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605650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Universal">
    <p:spTree>
      <p:nvGrpSpPr>
        <p:cNvPr id="1" name=""/>
        <p:cNvGrpSpPr/>
        <p:nvPr/>
      </p:nvGrpSpPr>
      <p:grpSpPr>
        <a:xfrm>
          <a:off x="0" y="0"/>
          <a:ext cx="0" cy="0"/>
          <a:chOff x="0" y="0"/>
          <a:chExt cx="0" cy="0"/>
        </a:xfrm>
      </p:grpSpPr>
      <p:sp>
        <p:nvSpPr>
          <p:cNvPr id="5" name="Rectangle 4"/>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Placeholder 5" descr="shutterstock_76938916.jpg"/>
          <p:cNvPicPr>
            <a:picLocks noChangeAspect="1"/>
          </p:cNvPicPr>
          <p:nvPr/>
        </p:nvPicPr>
        <p:blipFill>
          <a:blip r:embed="rId3">
            <a:extLst>
              <a:ext uri="{28A0092B-C50C-407E-A947-70E740481C1C}">
                <a14:useLocalDpi xmlns:a14="http://schemas.microsoft.com/office/drawing/2010/main" val="0"/>
              </a:ext>
            </a:extLst>
          </a:blip>
          <a:srcRect l="38359" t="18909" r="17081"/>
          <a:stretch>
            <a:fillRect/>
          </a:stretch>
        </p:blipFill>
        <p:spPr bwMode="auto">
          <a:xfrm>
            <a:off x="6858000" y="0"/>
            <a:ext cx="22860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Placeholder 10" descr="shutterstock_10708528.jpg"/>
          <p:cNvPicPr>
            <a:picLocks noChangeAspect="1"/>
          </p:cNvPicPr>
          <p:nvPr/>
        </p:nvPicPr>
        <p:blipFill>
          <a:blip r:embed="rId4">
            <a:extLst>
              <a:ext uri="{28A0092B-C50C-407E-A947-70E740481C1C}">
                <a14:useLocalDpi xmlns:a14="http://schemas.microsoft.com/office/drawing/2010/main" val="0"/>
              </a:ext>
            </a:extLst>
          </a:blip>
          <a:srcRect l="23894" r="23894"/>
          <a:stretch>
            <a:fillRect/>
          </a:stretch>
        </p:blipFill>
        <p:spPr bwMode="auto">
          <a:xfrm>
            <a:off x="0" y="0"/>
            <a:ext cx="22717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Placeholder 12" descr="shutterstock_12020635.jpg"/>
          <p:cNvPicPr>
            <a:picLocks noChangeAspect="1"/>
          </p:cNvPicPr>
          <p:nvPr/>
        </p:nvPicPr>
        <p:blipFill>
          <a:blip r:embed="rId5">
            <a:extLst>
              <a:ext uri="{28A0092B-C50C-407E-A947-70E740481C1C}">
                <a14:useLocalDpi xmlns:a14="http://schemas.microsoft.com/office/drawing/2010/main" val="0"/>
              </a:ext>
            </a:extLst>
          </a:blip>
          <a:srcRect l="28607" t="7475" r="33949" b="23048"/>
          <a:stretch>
            <a:fillRect/>
          </a:stretch>
        </p:blipFill>
        <p:spPr bwMode="auto">
          <a:xfrm>
            <a:off x="2286000" y="0"/>
            <a:ext cx="22717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Placeholder 8" descr="shutterstock_58382266.jpg"/>
          <p:cNvPicPr>
            <a:picLocks noChangeAspect="1"/>
          </p:cNvPicPr>
          <p:nvPr/>
        </p:nvPicPr>
        <p:blipFill>
          <a:blip r:embed="rId6">
            <a:extLst>
              <a:ext uri="{28A0092B-C50C-407E-A947-70E740481C1C}">
                <a14:useLocalDpi xmlns:a14="http://schemas.microsoft.com/office/drawing/2010/main" val="0"/>
              </a:ext>
            </a:extLst>
          </a:blip>
          <a:srcRect l="21448" r="21448"/>
          <a:stretch>
            <a:fillRect/>
          </a:stretch>
        </p:blipFill>
        <p:spPr bwMode="auto">
          <a:xfrm>
            <a:off x="4572000" y="0"/>
            <a:ext cx="22717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4"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2"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r>
              <a:rPr lang="en-US" smtClean="0"/>
              <a:t>01/23/16</a:t>
            </a:r>
            <a:endParaRPr lang="en-US" dirty="0"/>
          </a:p>
        </p:txBody>
      </p:sp>
      <p:sp>
        <p:nvSpPr>
          <p:cNvPr id="15" name="Slide Number Placeholder 2"/>
          <p:cNvSpPr>
            <a:spLocks noGrp="1"/>
          </p:cNvSpPr>
          <p:nvPr>
            <p:ph type="sldNum" sz="quarter" idx="15"/>
          </p:nvPr>
        </p:nvSpPr>
        <p:spPr/>
        <p:txBody>
          <a:bodyPr/>
          <a:lstStyle>
            <a:lvl1pPr>
              <a:defRPr/>
            </a:lvl1pPr>
          </a:lstStyle>
          <a:p>
            <a:pPr>
              <a:defRPr/>
            </a:pPr>
            <a:fld id="{A5C22AA5-3C49-2E42-8195-7332F437CD60}" type="slidenum">
              <a:rPr lang="en-US"/>
              <a:pPr>
                <a:defRPr/>
              </a:pPr>
              <a:t>‹#›</a:t>
            </a:fld>
            <a:endParaRPr lang="en-US" dirty="0"/>
          </a:p>
        </p:txBody>
      </p:sp>
    </p:spTree>
    <p:extLst>
      <p:ext uri="{BB962C8B-B14F-4D97-AF65-F5344CB8AC3E}">
        <p14:creationId xmlns:p14="http://schemas.microsoft.com/office/powerpoint/2010/main" val="2009959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ntent ">
    <p:spTree>
      <p:nvGrpSpPr>
        <p:cNvPr id="1" name=""/>
        <p:cNvGrpSpPr/>
        <p:nvPr/>
      </p:nvGrpSpPr>
      <p:grpSpPr>
        <a:xfrm>
          <a:off x="0" y="0"/>
          <a:ext cx="0" cy="0"/>
          <a:chOff x="0" y="0"/>
          <a:chExt cx="0" cy="0"/>
        </a:xfrm>
      </p:grpSpPr>
      <p:sp>
        <p:nvSpPr>
          <p:cNvPr id="5" name="Content Placeholder 4"/>
          <p:cNvSpPr>
            <a:spLocks noGrp="1"/>
          </p:cNvSpPr>
          <p:nvPr>
            <p:ph sz="quarter" idx="23"/>
          </p:nvPr>
        </p:nvSpPr>
        <p:spPr>
          <a:xfrm>
            <a:off x="374826" y="1644650"/>
            <a:ext cx="4035425"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24"/>
          </p:nvPr>
        </p:nvSpPr>
        <p:spPr>
          <a:xfrm>
            <a:off x="4738863" y="1644650"/>
            <a:ext cx="4035425"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itle 6"/>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6" name="Slide Number Placeholder 1"/>
          <p:cNvSpPr>
            <a:spLocks noGrp="1"/>
          </p:cNvSpPr>
          <p:nvPr>
            <p:ph type="sldNum" sz="quarter" idx="25"/>
          </p:nvPr>
        </p:nvSpPr>
        <p:spPr/>
        <p:txBody>
          <a:bodyPr/>
          <a:lstStyle>
            <a:lvl1pPr>
              <a:defRPr/>
            </a:lvl1pPr>
          </a:lstStyle>
          <a:p>
            <a:pPr>
              <a:defRPr/>
            </a:pPr>
            <a:fld id="{C8467590-0BC9-4B4A-95A3-307D97AD4B4F}" type="slidenum">
              <a:rPr lang="en-US"/>
              <a:pPr>
                <a:defRPr/>
              </a:pPr>
              <a:t>‹#›</a:t>
            </a:fld>
            <a:endParaRPr lang="en-US" dirty="0"/>
          </a:p>
        </p:txBody>
      </p:sp>
      <p:sp>
        <p:nvSpPr>
          <p:cNvPr id="7" name="Date Placeholder 2"/>
          <p:cNvSpPr>
            <a:spLocks noGrp="1"/>
          </p:cNvSpPr>
          <p:nvPr>
            <p:ph type="dt" sz="half" idx="26"/>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2048997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ext Placeholder 2"/>
          <p:cNvSpPr>
            <a:spLocks noGrp="1"/>
          </p:cNvSpPr>
          <p:nvPr>
            <p:ph type="body" idx="1"/>
          </p:nvPr>
        </p:nvSpPr>
        <p:spPr>
          <a:xfrm>
            <a:off x="366889" y="1645920"/>
            <a:ext cx="4035247" cy="789828"/>
          </a:xfrm>
          <a:prstGeom prst="rect">
            <a:avLst/>
          </a:prstGeom>
        </p:spPr>
        <p:txBody>
          <a:bodyPr anchor="b">
            <a:noAutofit/>
          </a:bodyPr>
          <a:lstStyle>
            <a:lvl1pPr marL="0" indent="0" algn="ctr">
              <a:lnSpc>
                <a:spcPts val="3000"/>
              </a:lnSpc>
              <a:spcBef>
                <a:spcPts val="0"/>
              </a:spcBef>
              <a:buNone/>
              <a:defRPr sz="26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Text Placeholder 2"/>
          <p:cNvSpPr>
            <a:spLocks noGrp="1"/>
          </p:cNvSpPr>
          <p:nvPr>
            <p:ph type="body" idx="17"/>
          </p:nvPr>
        </p:nvSpPr>
        <p:spPr>
          <a:xfrm>
            <a:off x="4703762" y="1645920"/>
            <a:ext cx="4045126" cy="789828"/>
          </a:xfrm>
          <a:prstGeom prst="rect">
            <a:avLst/>
          </a:prstGeom>
        </p:spPr>
        <p:txBody>
          <a:bodyPr anchor="b">
            <a:noAutofit/>
          </a:bodyPr>
          <a:lstStyle>
            <a:lvl1pPr marL="0" indent="0" algn="ctr">
              <a:lnSpc>
                <a:spcPts val="3000"/>
              </a:lnSpc>
              <a:spcBef>
                <a:spcPts val="0"/>
              </a:spcBef>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4"/>
          <p:cNvSpPr>
            <a:spLocks noGrp="1"/>
          </p:cNvSpPr>
          <p:nvPr>
            <p:ph sz="quarter" idx="24"/>
          </p:nvPr>
        </p:nvSpPr>
        <p:spPr>
          <a:xfrm>
            <a:off x="357187" y="2659063"/>
            <a:ext cx="4044950"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7"/>
          <p:cNvSpPr>
            <a:spLocks noGrp="1"/>
          </p:cNvSpPr>
          <p:nvPr>
            <p:ph sz="quarter" idx="25"/>
          </p:nvPr>
        </p:nvSpPr>
        <p:spPr>
          <a:xfrm>
            <a:off x="4703762" y="2659063"/>
            <a:ext cx="4044950"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itle 6"/>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7" name="Slide Number Placeholder 1"/>
          <p:cNvSpPr>
            <a:spLocks noGrp="1"/>
          </p:cNvSpPr>
          <p:nvPr>
            <p:ph type="sldNum" sz="quarter" idx="26"/>
          </p:nvPr>
        </p:nvSpPr>
        <p:spPr/>
        <p:txBody>
          <a:bodyPr/>
          <a:lstStyle>
            <a:lvl1pPr>
              <a:defRPr/>
            </a:lvl1pPr>
          </a:lstStyle>
          <a:p>
            <a:pPr>
              <a:defRPr/>
            </a:pPr>
            <a:fld id="{E5D3C417-35D1-DE4B-9003-F2E94344F58E}" type="slidenum">
              <a:rPr lang="en-US"/>
              <a:pPr>
                <a:defRPr/>
              </a:pPr>
              <a:t>‹#›</a:t>
            </a:fld>
            <a:endParaRPr lang="en-US" dirty="0"/>
          </a:p>
        </p:txBody>
      </p:sp>
      <p:sp>
        <p:nvSpPr>
          <p:cNvPr id="9" name="Date Placeholder 2"/>
          <p:cNvSpPr>
            <a:spLocks noGrp="1"/>
          </p:cNvSpPr>
          <p:nvPr>
            <p:ph type="dt" sz="half" idx="27"/>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4120069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ntent">
    <p:spTree>
      <p:nvGrpSpPr>
        <p:cNvPr id="1" name=""/>
        <p:cNvGrpSpPr/>
        <p:nvPr/>
      </p:nvGrpSpPr>
      <p:grpSpPr>
        <a:xfrm>
          <a:off x="0" y="0"/>
          <a:ext cx="0" cy="0"/>
          <a:chOff x="0" y="0"/>
          <a:chExt cx="0" cy="0"/>
        </a:xfrm>
      </p:grpSpPr>
      <p:sp>
        <p:nvSpPr>
          <p:cNvPr id="5" name="Content Placeholder 4"/>
          <p:cNvSpPr>
            <a:spLocks noGrp="1"/>
          </p:cNvSpPr>
          <p:nvPr>
            <p:ph sz="quarter" idx="21"/>
          </p:nvPr>
        </p:nvSpPr>
        <p:spPr>
          <a:xfrm>
            <a:off x="4678538" y="1644650"/>
            <a:ext cx="4035425"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6"/>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11" name="Picture Placeholder 10"/>
          <p:cNvSpPr>
            <a:spLocks noGrp="1"/>
          </p:cNvSpPr>
          <p:nvPr>
            <p:ph type="pic" sz="quarter" idx="22"/>
          </p:nvPr>
        </p:nvSpPr>
        <p:spPr>
          <a:xfrm>
            <a:off x="365125" y="1644650"/>
            <a:ext cx="3997325" cy="4367213"/>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2000"/>
            </a:lvl1pPr>
          </a:lstStyle>
          <a:p>
            <a:pPr lvl="0"/>
            <a:r>
              <a:rPr lang="en-US" noProof="0" smtClean="0"/>
              <a:t>Drag picture to placeholder or click icon to add</a:t>
            </a:r>
            <a:endParaRPr lang="en-US" noProof="0" dirty="0"/>
          </a:p>
        </p:txBody>
      </p:sp>
      <p:sp>
        <p:nvSpPr>
          <p:cNvPr id="6" name="Slide Number Placeholder 1"/>
          <p:cNvSpPr>
            <a:spLocks noGrp="1"/>
          </p:cNvSpPr>
          <p:nvPr>
            <p:ph type="sldNum" sz="quarter" idx="23"/>
          </p:nvPr>
        </p:nvSpPr>
        <p:spPr/>
        <p:txBody>
          <a:bodyPr/>
          <a:lstStyle>
            <a:lvl1pPr>
              <a:defRPr/>
            </a:lvl1pPr>
          </a:lstStyle>
          <a:p>
            <a:pPr>
              <a:defRPr/>
            </a:pPr>
            <a:fld id="{C2DA4596-0E95-4845-A51E-381771D71C5B}" type="slidenum">
              <a:rPr lang="en-US"/>
              <a:pPr>
                <a:defRPr/>
              </a:pPr>
              <a:t>‹#›</a:t>
            </a:fld>
            <a:endParaRPr lang="en-US" dirty="0"/>
          </a:p>
        </p:txBody>
      </p:sp>
      <p:sp>
        <p:nvSpPr>
          <p:cNvPr id="7" name="Date Placeholder 2"/>
          <p:cNvSpPr>
            <a:spLocks noGrp="1"/>
          </p:cNvSpPr>
          <p:nvPr>
            <p:ph type="dt" sz="half" idx="24"/>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1968227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2 Content">
    <p:spTree>
      <p:nvGrpSpPr>
        <p:cNvPr id="1" name=""/>
        <p:cNvGrpSpPr/>
        <p:nvPr/>
      </p:nvGrpSpPr>
      <p:grpSpPr>
        <a:xfrm>
          <a:off x="0" y="0"/>
          <a:ext cx="0" cy="0"/>
          <a:chOff x="0" y="0"/>
          <a:chExt cx="0" cy="0"/>
        </a:xfrm>
      </p:grpSpPr>
      <p:sp>
        <p:nvSpPr>
          <p:cNvPr id="5" name="Content Placeholder 4"/>
          <p:cNvSpPr>
            <a:spLocks noGrp="1"/>
          </p:cNvSpPr>
          <p:nvPr>
            <p:ph sz="quarter" idx="23"/>
          </p:nvPr>
        </p:nvSpPr>
        <p:spPr>
          <a:xfrm>
            <a:off x="390702" y="1644650"/>
            <a:ext cx="4035425" cy="43672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12" name="Picture Placeholder 5"/>
          <p:cNvSpPr>
            <a:spLocks noGrp="1"/>
          </p:cNvSpPr>
          <p:nvPr>
            <p:ph type="pic" sz="quarter" idx="24"/>
          </p:nvPr>
        </p:nvSpPr>
        <p:spPr>
          <a:xfrm>
            <a:off x="4752975" y="1644650"/>
            <a:ext cx="3987800" cy="2011363"/>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2000"/>
            </a:lvl1pPr>
          </a:lstStyle>
          <a:p>
            <a:pPr lvl="0"/>
            <a:r>
              <a:rPr lang="en-US" noProof="0" smtClean="0"/>
              <a:t>Drag picture to placeholder or click icon to add</a:t>
            </a:r>
            <a:endParaRPr lang="en-US" noProof="0" dirty="0"/>
          </a:p>
        </p:txBody>
      </p:sp>
      <p:sp>
        <p:nvSpPr>
          <p:cNvPr id="13" name="Picture Placeholder 7"/>
          <p:cNvSpPr>
            <a:spLocks noGrp="1"/>
          </p:cNvSpPr>
          <p:nvPr>
            <p:ph type="pic" sz="quarter" idx="25"/>
          </p:nvPr>
        </p:nvSpPr>
        <p:spPr>
          <a:xfrm>
            <a:off x="4752975" y="4006850"/>
            <a:ext cx="3987800" cy="2011363"/>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2000"/>
            </a:lvl1pPr>
          </a:lstStyle>
          <a:p>
            <a:pPr lvl="0"/>
            <a:r>
              <a:rPr lang="en-US" noProof="0" smtClean="0"/>
              <a:t>Drag picture to placeholder or click icon to add</a:t>
            </a:r>
            <a:endParaRPr lang="en-US" noProof="0" dirty="0" smtClean="0"/>
          </a:p>
        </p:txBody>
      </p:sp>
      <p:sp>
        <p:nvSpPr>
          <p:cNvPr id="6" name="Slide Number Placeholder 1"/>
          <p:cNvSpPr>
            <a:spLocks noGrp="1"/>
          </p:cNvSpPr>
          <p:nvPr>
            <p:ph type="sldNum" sz="quarter" idx="26"/>
          </p:nvPr>
        </p:nvSpPr>
        <p:spPr/>
        <p:txBody>
          <a:bodyPr/>
          <a:lstStyle>
            <a:lvl1pPr>
              <a:defRPr/>
            </a:lvl1pPr>
          </a:lstStyle>
          <a:p>
            <a:pPr>
              <a:defRPr/>
            </a:pPr>
            <a:fld id="{1E993407-65FC-FE4D-88F4-AEF403839CD9}" type="slidenum">
              <a:rPr lang="en-US"/>
              <a:pPr>
                <a:defRPr/>
              </a:pPr>
              <a:t>‹#›</a:t>
            </a:fld>
            <a:endParaRPr lang="en-US" dirty="0"/>
          </a:p>
        </p:txBody>
      </p:sp>
      <p:sp>
        <p:nvSpPr>
          <p:cNvPr id="7" name="Date Placeholder 2"/>
          <p:cNvSpPr>
            <a:spLocks noGrp="1"/>
          </p:cNvSpPr>
          <p:nvPr>
            <p:ph type="dt" sz="half" idx="27"/>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1928009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ntent">
    <p:spTree>
      <p:nvGrpSpPr>
        <p:cNvPr id="1" name=""/>
        <p:cNvGrpSpPr/>
        <p:nvPr/>
      </p:nvGrpSpPr>
      <p:grpSpPr>
        <a:xfrm>
          <a:off x="0" y="0"/>
          <a:ext cx="0" cy="0"/>
          <a:chOff x="0" y="0"/>
          <a:chExt cx="0" cy="0"/>
        </a:xfrm>
      </p:grpSpPr>
      <p:sp>
        <p:nvSpPr>
          <p:cNvPr id="13" name="Content Placeholder 3"/>
          <p:cNvSpPr>
            <a:spLocks noGrp="1"/>
          </p:cNvSpPr>
          <p:nvPr>
            <p:ph sz="half" idx="16"/>
          </p:nvPr>
        </p:nvSpPr>
        <p:spPr>
          <a:xfrm>
            <a:off x="370987" y="1645920"/>
            <a:ext cx="3992697"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2" name="Content Placeholder 3"/>
          <p:cNvSpPr>
            <a:spLocks noGrp="1"/>
          </p:cNvSpPr>
          <p:nvPr>
            <p:ph sz="half" idx="20"/>
          </p:nvPr>
        </p:nvSpPr>
        <p:spPr>
          <a:xfrm>
            <a:off x="4760289" y="1645920"/>
            <a:ext cx="3992697"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9" name="Content Placeholder 3"/>
          <p:cNvSpPr>
            <a:spLocks noGrp="1"/>
          </p:cNvSpPr>
          <p:nvPr>
            <p:ph sz="half" idx="21"/>
          </p:nvPr>
        </p:nvSpPr>
        <p:spPr>
          <a:xfrm>
            <a:off x="348289" y="3920063"/>
            <a:ext cx="3992697"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0" name="Content Placeholder 3"/>
          <p:cNvSpPr>
            <a:spLocks noGrp="1"/>
          </p:cNvSpPr>
          <p:nvPr>
            <p:ph sz="half" idx="22"/>
          </p:nvPr>
        </p:nvSpPr>
        <p:spPr>
          <a:xfrm>
            <a:off x="4737591" y="3920063"/>
            <a:ext cx="3992697" cy="2057400"/>
          </a:xfrm>
          <a:prstGeom prst="rect">
            <a:avLst/>
          </a:prstGeom>
        </p:spPr>
        <p:txBody>
          <a:bodyPr/>
          <a:lstStyle>
            <a:lvl1pPr marL="274320" indent="-274320">
              <a:buSzPct val="125000"/>
              <a:buFontTx/>
              <a:buBlip>
                <a:blip r:embed="rId2"/>
              </a:buBlip>
              <a:defRPr sz="2000" b="0" baseline="0">
                <a:solidFill>
                  <a:srgbClr val="000000"/>
                </a:solidFill>
                <a:latin typeface="Verdana"/>
                <a:cs typeface="Verdana"/>
              </a:defRPr>
            </a:lvl1pPr>
            <a:lvl2pPr marL="548640" indent="-182880">
              <a:buClr>
                <a:schemeClr val="tx1">
                  <a:lumMod val="50000"/>
                  <a:lumOff val="50000"/>
                </a:schemeClr>
              </a:buClr>
              <a:buFont typeface="Lucida Grande"/>
              <a:buChar char="–"/>
              <a:defRPr sz="1800" baseline="0"/>
            </a:lvl2pPr>
            <a:lvl3pPr marL="822960" indent="-182880">
              <a:buClr>
                <a:schemeClr val="tx1">
                  <a:lumMod val="65000"/>
                  <a:lumOff val="35000"/>
                </a:schemeClr>
              </a:buClr>
              <a:buSzPct val="100000"/>
              <a:buFont typeface="Wingdings" charset="2"/>
              <a:buChar char="§"/>
              <a:defRPr sz="1800" baseline="0"/>
            </a:lvl3pPr>
            <a:lvl4pPr marL="1051560" indent="-182880">
              <a:buClr>
                <a:schemeClr val="tx1">
                  <a:lumMod val="50000"/>
                  <a:lumOff val="50000"/>
                </a:schemeClr>
              </a:buClr>
              <a:defRPr sz="1600"/>
            </a:lvl4pPr>
            <a:lvl5pPr marL="1234440" indent="-182880">
              <a:buClr>
                <a:schemeClr val="tx1">
                  <a:lumMod val="50000"/>
                  <a:lumOff val="50000"/>
                </a:schemeClr>
              </a:buClr>
              <a:buFont typeface="Wingdings" charset="2"/>
              <a:buChar cha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itle 1"/>
          <p:cNvSpPr>
            <a:spLocks noGrp="1"/>
          </p:cNvSpPr>
          <p:nvPr>
            <p:ph type="title"/>
          </p:nvPr>
        </p:nvSpPr>
        <p:spPr>
          <a:xfrm>
            <a:off x="365760" y="135133"/>
            <a:ext cx="8325805" cy="1076030"/>
          </a:xfrm>
        </p:spPr>
        <p:txBody>
          <a:bodyPr/>
          <a:lstStyle/>
          <a:p>
            <a:r>
              <a:rPr lang="en-US" smtClean="0"/>
              <a:t>Click to edit Master title style</a:t>
            </a:r>
            <a:endParaRPr lang="en-US"/>
          </a:p>
        </p:txBody>
      </p:sp>
      <p:sp>
        <p:nvSpPr>
          <p:cNvPr id="7" name="Slide Number Placeholder 1"/>
          <p:cNvSpPr>
            <a:spLocks noGrp="1"/>
          </p:cNvSpPr>
          <p:nvPr>
            <p:ph type="sldNum" sz="quarter" idx="23"/>
          </p:nvPr>
        </p:nvSpPr>
        <p:spPr/>
        <p:txBody>
          <a:bodyPr/>
          <a:lstStyle>
            <a:lvl1pPr>
              <a:defRPr/>
            </a:lvl1pPr>
          </a:lstStyle>
          <a:p>
            <a:pPr>
              <a:defRPr/>
            </a:pPr>
            <a:fld id="{9DD27109-24EE-2347-96D6-102C90AEE2D2}" type="slidenum">
              <a:rPr lang="en-US"/>
              <a:pPr>
                <a:defRPr/>
              </a:pPr>
              <a:t>‹#›</a:t>
            </a:fld>
            <a:endParaRPr lang="en-US" dirty="0"/>
          </a:p>
        </p:txBody>
      </p:sp>
      <p:sp>
        <p:nvSpPr>
          <p:cNvPr id="8" name="Date Placeholder 2"/>
          <p:cNvSpPr>
            <a:spLocks noGrp="1"/>
          </p:cNvSpPr>
          <p:nvPr>
            <p:ph type="dt" sz="half" idx="24"/>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1229693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Subtitle 6"/>
          <p:cNvSpPr>
            <a:spLocks noGrp="1"/>
          </p:cNvSpPr>
          <p:nvPr>
            <p:ph type="body" sz="half" idx="2"/>
          </p:nvPr>
        </p:nvSpPr>
        <p:spPr>
          <a:xfrm>
            <a:off x="1473197" y="5397500"/>
            <a:ext cx="5689601" cy="609599"/>
          </a:xfrm>
        </p:spPr>
        <p:txBody>
          <a:bodyPr>
            <a:normAutofit/>
          </a:bodyPr>
          <a:lstStyle>
            <a:lvl1pPr>
              <a:defRPr sz="1800"/>
            </a:lvl1pPr>
          </a:lstStyle>
          <a:p>
            <a:pPr lvl="0"/>
            <a:r>
              <a:rPr lang="en-US" smtClean="0"/>
              <a:t>Click to edit Master text styles</a:t>
            </a:r>
          </a:p>
        </p:txBody>
      </p:sp>
      <p:sp>
        <p:nvSpPr>
          <p:cNvPr id="9" name="Picture Placeholder 6"/>
          <p:cNvSpPr>
            <a:spLocks noGrp="1"/>
          </p:cNvSpPr>
          <p:nvPr>
            <p:ph type="pic" sz="quarter" idx="12"/>
          </p:nvPr>
        </p:nvSpPr>
        <p:spPr>
          <a:xfrm>
            <a:off x="1473200" y="1670050"/>
            <a:ext cx="5689600" cy="3587750"/>
          </a:xfrm>
        </p:spPr>
        <p:txBody>
          <a:bodyPr rtlCol="0">
            <a:normAutofit/>
          </a:bodyPr>
          <a:lstStyle>
            <a:lvl1pPr marL="0" marR="0" indent="0" algn="l" defTabSz="457200" rtl="0" eaLnBrk="1" fontAlgn="auto" latinLnBrk="0" hangingPunct="1">
              <a:lnSpc>
                <a:spcPct val="100000"/>
              </a:lnSpc>
              <a:spcBef>
                <a:spcPts val="1800"/>
              </a:spcBef>
              <a:spcAft>
                <a:spcPts val="0"/>
              </a:spcAft>
              <a:buClrTx/>
              <a:buSzPct val="135000"/>
              <a:buFontTx/>
              <a:buNone/>
              <a:tabLst/>
              <a:defRPr sz="1800"/>
            </a:lvl1pPr>
          </a:lstStyle>
          <a:p>
            <a:pPr lvl="0"/>
            <a:r>
              <a:rPr lang="en-US" noProof="0" smtClean="0"/>
              <a:t>Drag picture to placeholder or click icon to add</a:t>
            </a:r>
            <a:endParaRPr lang="en-US" noProof="0" dirty="0"/>
          </a:p>
        </p:txBody>
      </p:sp>
      <p:sp>
        <p:nvSpPr>
          <p:cNvPr id="5" name="Slide Number Placeholder 1"/>
          <p:cNvSpPr>
            <a:spLocks noGrp="1"/>
          </p:cNvSpPr>
          <p:nvPr>
            <p:ph type="sldNum" sz="quarter" idx="13"/>
          </p:nvPr>
        </p:nvSpPr>
        <p:spPr/>
        <p:txBody>
          <a:bodyPr/>
          <a:lstStyle>
            <a:lvl1pPr>
              <a:defRPr/>
            </a:lvl1pPr>
          </a:lstStyle>
          <a:p>
            <a:pPr>
              <a:defRPr/>
            </a:pPr>
            <a:fld id="{E7E4D66E-442A-4A48-B266-9493CAB2FACE}" type="slidenum">
              <a:rPr lang="en-US"/>
              <a:pPr>
                <a:defRPr/>
              </a:pPr>
              <a:t>‹#›</a:t>
            </a:fld>
            <a:endParaRPr lang="en-US" dirty="0"/>
          </a:p>
        </p:txBody>
      </p:sp>
      <p:sp>
        <p:nvSpPr>
          <p:cNvPr id="6" name="Date Placeholder 2"/>
          <p:cNvSpPr>
            <a:spLocks noGrp="1"/>
          </p:cNvSpPr>
          <p:nvPr>
            <p:ph type="dt" sz="half" idx="14"/>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1333558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lide Number Placeholder 2"/>
          <p:cNvSpPr>
            <a:spLocks noGrp="1"/>
          </p:cNvSpPr>
          <p:nvPr>
            <p:ph type="sldNum" sz="quarter" idx="10"/>
          </p:nvPr>
        </p:nvSpPr>
        <p:spPr/>
        <p:txBody>
          <a:bodyPr/>
          <a:lstStyle>
            <a:lvl1pPr>
              <a:defRPr/>
            </a:lvl1pPr>
          </a:lstStyle>
          <a:p>
            <a:pPr>
              <a:defRPr/>
            </a:pPr>
            <a:fld id="{95C35BB7-581E-8647-B3F0-DC585189ABCD}" type="slidenum">
              <a:rPr lang="en-US"/>
              <a:pPr>
                <a:defRPr/>
              </a:pPr>
              <a:t>‹#›</a:t>
            </a:fld>
            <a:endParaRPr lang="en-US" dirty="0"/>
          </a:p>
        </p:txBody>
      </p:sp>
      <p:sp>
        <p:nvSpPr>
          <p:cNvPr id="4" name="Date Placeholder 3"/>
          <p:cNvSpPr>
            <a:spLocks noGrp="1"/>
          </p:cNvSpPr>
          <p:nvPr>
            <p:ph type="dt" sz="half" idx="11"/>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40237956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FontTx/>
              <a:buBlip>
                <a:blip r:embed="rId2"/>
              </a:buBlip>
              <a:defRPr/>
            </a:lvl1pPr>
            <a:lvl2pPr>
              <a:buClr>
                <a:schemeClr val="tx1">
                  <a:lumMod val="65000"/>
                  <a:lumOff val="35000"/>
                </a:schemeClr>
              </a:buClr>
              <a:defRPr/>
            </a:lvl2pPr>
            <a:lvl3pPr>
              <a:buClr>
                <a:schemeClr val="tx1">
                  <a:lumMod val="65000"/>
                  <a:lumOff val="35000"/>
                </a:schemeClr>
              </a:buClr>
              <a:defRPr/>
            </a:lvl3pPr>
            <a:lvl4pPr>
              <a:buClr>
                <a:schemeClr val="tx1">
                  <a:lumMod val="65000"/>
                  <a:lumOff val="35000"/>
                </a:schemeClr>
              </a:buClr>
              <a:defRPr/>
            </a:lvl4pPr>
            <a:lvl5pPr>
              <a:buClr>
                <a:schemeClr val="tx1">
                  <a:lumMod val="65000"/>
                  <a:lumOff val="35000"/>
                </a:schemeClr>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9"/>
          <p:cNvSpPr>
            <a:spLocks noGrp="1"/>
          </p:cNvSpPr>
          <p:nvPr>
            <p:ph type="dt" sz="half" idx="10"/>
          </p:nvPr>
        </p:nvSpPr>
        <p:spPr/>
        <p:txBody>
          <a:bodyPr/>
          <a:lstStyle>
            <a:lvl1pPr>
              <a:defRPr/>
            </a:lvl1pPr>
          </a:lstStyle>
          <a:p>
            <a:pPr>
              <a:defRPr/>
            </a:pPr>
            <a:fld id="{863BF228-CE98-40D8-A320-14414AA6A3B9}" type="datetime1">
              <a:rPr lang="en-US"/>
              <a:pPr>
                <a:defRPr/>
              </a:pPr>
              <a:t>1/29/2016</a:t>
            </a:fld>
            <a:endParaRPr lang="en-US"/>
          </a:p>
        </p:txBody>
      </p:sp>
      <p:sp>
        <p:nvSpPr>
          <p:cNvPr id="5" name="Slide Number Placeholder 10"/>
          <p:cNvSpPr>
            <a:spLocks noGrp="1"/>
          </p:cNvSpPr>
          <p:nvPr>
            <p:ph type="sldNum" sz="quarter" idx="11"/>
          </p:nvPr>
        </p:nvSpPr>
        <p:spPr/>
        <p:txBody>
          <a:bodyPr/>
          <a:lstStyle>
            <a:lvl1pPr>
              <a:defRPr/>
            </a:lvl1pPr>
          </a:lstStyle>
          <a:p>
            <a:pPr>
              <a:defRPr/>
            </a:pPr>
            <a:fld id="{0AF15691-43A3-4763-964F-6A6FE1B581E5}" type="slidenum">
              <a:rPr lang="en-US"/>
              <a:pPr>
                <a:defRPr/>
              </a:pPr>
              <a:t>‹#›</a:t>
            </a:fld>
            <a:endParaRPr lang="en-US"/>
          </a:p>
        </p:txBody>
      </p:sp>
    </p:spTree>
    <p:extLst>
      <p:ext uri="{BB962C8B-B14F-4D97-AF65-F5344CB8AC3E}">
        <p14:creationId xmlns:p14="http://schemas.microsoft.com/office/powerpoint/2010/main" val="358631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US"/>
          </a:p>
        </p:txBody>
      </p:sp>
      <p:sp>
        <p:nvSpPr>
          <p:cNvPr id="5" name="Content Placeholder 4"/>
          <p:cNvSpPr>
            <a:spLocks noGrp="1"/>
          </p:cNvSpPr>
          <p:nvPr>
            <p:ph sz="quarter" idx="14"/>
          </p:nvPr>
        </p:nvSpPr>
        <p:spPr>
          <a:xfrm>
            <a:off x="365760" y="1645920"/>
            <a:ext cx="8326438"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1"/>
          <p:cNvSpPr>
            <a:spLocks noGrp="1"/>
          </p:cNvSpPr>
          <p:nvPr>
            <p:ph type="sldNum" sz="quarter" idx="15"/>
          </p:nvPr>
        </p:nvSpPr>
        <p:spPr/>
        <p:txBody>
          <a:bodyPr/>
          <a:lstStyle>
            <a:lvl1pPr>
              <a:defRPr/>
            </a:lvl1pPr>
          </a:lstStyle>
          <a:p>
            <a:pPr>
              <a:defRPr/>
            </a:pPr>
            <a:fld id="{1F2884EB-C6E3-684C-A39B-0E652C4E0E60}" type="slidenum">
              <a:rPr lang="en-US"/>
              <a:pPr>
                <a:defRPr/>
              </a:pPr>
              <a:t>‹#›</a:t>
            </a:fld>
            <a:endParaRPr lang="en-US" dirty="0"/>
          </a:p>
        </p:txBody>
      </p:sp>
      <p:sp>
        <p:nvSpPr>
          <p:cNvPr id="6" name="Date Placeholder 2"/>
          <p:cNvSpPr>
            <a:spLocks noGrp="1"/>
          </p:cNvSpPr>
          <p:nvPr>
            <p:ph type="dt" sz="half" idx="16"/>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1700045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Technologist">
    <p:spTree>
      <p:nvGrpSpPr>
        <p:cNvPr id="1" name=""/>
        <p:cNvGrpSpPr/>
        <p:nvPr/>
      </p:nvGrpSpPr>
      <p:grpSpPr>
        <a:xfrm>
          <a:off x="0" y="0"/>
          <a:ext cx="0" cy="0"/>
          <a:chOff x="0" y="0"/>
          <a:chExt cx="0" cy="0"/>
        </a:xfrm>
      </p:grpSpPr>
      <p:sp>
        <p:nvSpPr>
          <p:cNvPr id="5" name="Rectangle 4"/>
          <p:cNvSpPr/>
          <p:nvPr/>
        </p:nvSpPr>
        <p:spPr>
          <a:xfrm>
            <a:off x="-1588" y="0"/>
            <a:ext cx="9170988"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Placeholder 18" descr="shutterstock_2958161.jpg"/>
          <p:cNvPicPr>
            <a:picLocks noChangeAspect="1"/>
          </p:cNvPicPr>
          <p:nvPr/>
        </p:nvPicPr>
        <p:blipFill>
          <a:blip r:embed="rId3">
            <a:extLst>
              <a:ext uri="{28A0092B-C50C-407E-A947-70E740481C1C}">
                <a14:useLocalDpi xmlns:a14="http://schemas.microsoft.com/office/drawing/2010/main" val="0"/>
              </a:ext>
            </a:extLst>
          </a:blip>
          <a:srcRect l="10754" t="15311" r="36530"/>
          <a:stretch>
            <a:fillRect/>
          </a:stretch>
        </p:blipFill>
        <p:spPr bwMode="auto">
          <a:xfrm>
            <a:off x="6870700" y="0"/>
            <a:ext cx="22733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Placeholder 32" descr="ISP2093881.JPG"/>
          <p:cNvPicPr>
            <a:picLocks noChangeAspect="1"/>
          </p:cNvPicPr>
          <p:nvPr/>
        </p:nvPicPr>
        <p:blipFill>
          <a:blip r:embed="rId4">
            <a:extLst>
              <a:ext uri="{28A0092B-C50C-407E-A947-70E740481C1C}">
                <a14:useLocalDpi xmlns:a14="http://schemas.microsoft.com/office/drawing/2010/main" val="0"/>
              </a:ext>
            </a:extLst>
          </a:blip>
          <a:srcRect l="12569" t="19907" b="7997"/>
          <a:stretch>
            <a:fillRect/>
          </a:stretch>
        </p:blipFill>
        <p:spPr bwMode="auto">
          <a:xfrm>
            <a:off x="0" y="0"/>
            <a:ext cx="22717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Placeholder 35" descr="shutterstock_12412126.jpg"/>
          <p:cNvPicPr>
            <a:picLocks noChangeAspect="1"/>
          </p:cNvPicPr>
          <p:nvPr/>
        </p:nvPicPr>
        <p:blipFill>
          <a:blip r:embed="rId5">
            <a:extLst>
              <a:ext uri="{28A0092B-C50C-407E-A947-70E740481C1C}">
                <a14:useLocalDpi xmlns:a14="http://schemas.microsoft.com/office/drawing/2010/main" val="0"/>
              </a:ext>
            </a:extLst>
          </a:blip>
          <a:srcRect l="28596" r="16269"/>
          <a:stretch>
            <a:fillRect/>
          </a:stretch>
        </p:blipFill>
        <p:spPr bwMode="auto">
          <a:xfrm>
            <a:off x="2284413" y="0"/>
            <a:ext cx="2271712"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Placeholder 9" descr="shutterstock_43012507.jpg"/>
          <p:cNvPicPr>
            <a:picLocks noChangeAspect="1"/>
          </p:cNvPicPr>
          <p:nvPr/>
        </p:nvPicPr>
        <p:blipFill>
          <a:blip r:embed="rId6">
            <a:extLst>
              <a:ext uri="{28A0092B-C50C-407E-A947-70E740481C1C}">
                <a14:useLocalDpi xmlns:a14="http://schemas.microsoft.com/office/drawing/2010/main" val="0"/>
              </a:ext>
            </a:extLst>
          </a:blip>
          <a:srcRect l="41125" r="4950"/>
          <a:stretch>
            <a:fillRect/>
          </a:stretch>
        </p:blipFill>
        <p:spPr bwMode="auto">
          <a:xfrm>
            <a:off x="4573588" y="0"/>
            <a:ext cx="2271712"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3"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7"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r>
              <a:rPr lang="en-US" smtClean="0"/>
              <a:t>01/23/16</a:t>
            </a:r>
            <a:endParaRPr lang="en-US" dirty="0"/>
          </a:p>
        </p:txBody>
      </p:sp>
      <p:sp>
        <p:nvSpPr>
          <p:cNvPr id="14" name="Slide Number Placeholder 2"/>
          <p:cNvSpPr>
            <a:spLocks noGrp="1"/>
          </p:cNvSpPr>
          <p:nvPr>
            <p:ph type="sldNum" sz="quarter" idx="15"/>
          </p:nvPr>
        </p:nvSpPr>
        <p:spPr/>
        <p:txBody>
          <a:bodyPr/>
          <a:lstStyle>
            <a:lvl1pPr>
              <a:defRPr/>
            </a:lvl1pPr>
          </a:lstStyle>
          <a:p>
            <a:pPr>
              <a:defRPr/>
            </a:pPr>
            <a:fld id="{6355A293-0598-674E-87F9-A3870D2D28D6}" type="slidenum">
              <a:rPr lang="en-US"/>
              <a:pPr>
                <a:defRPr/>
              </a:pPr>
              <a:t>‹#›</a:t>
            </a:fld>
            <a:endParaRPr lang="en-US" dirty="0"/>
          </a:p>
        </p:txBody>
      </p:sp>
    </p:spTree>
    <p:extLst>
      <p:ext uri="{BB962C8B-B14F-4D97-AF65-F5344CB8AC3E}">
        <p14:creationId xmlns:p14="http://schemas.microsoft.com/office/powerpoint/2010/main" val="3089610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eople and Tech">
    <p:spTree>
      <p:nvGrpSpPr>
        <p:cNvPr id="1" name=""/>
        <p:cNvGrpSpPr/>
        <p:nvPr/>
      </p:nvGrpSpPr>
      <p:grpSpPr>
        <a:xfrm>
          <a:off x="0" y="0"/>
          <a:ext cx="0" cy="0"/>
          <a:chOff x="0" y="0"/>
          <a:chExt cx="0" cy="0"/>
        </a:xfrm>
      </p:grpSpPr>
      <p:sp>
        <p:nvSpPr>
          <p:cNvPr id="5" name="Rectangle 4"/>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Placeholder 8" descr="shutterstock_77990686.jpg"/>
          <p:cNvPicPr>
            <a:picLocks noChangeAspect="1"/>
          </p:cNvPicPr>
          <p:nvPr/>
        </p:nvPicPr>
        <p:blipFill>
          <a:blip r:embed="rId3">
            <a:extLst>
              <a:ext uri="{28A0092B-C50C-407E-A947-70E740481C1C}">
                <a14:useLocalDpi xmlns:a14="http://schemas.microsoft.com/office/drawing/2010/main" val="0"/>
              </a:ext>
            </a:extLst>
          </a:blip>
          <a:srcRect l="2861" t="11378" r="-2" b="8519"/>
          <a:stretch>
            <a:fillRect/>
          </a:stretch>
        </p:blipFill>
        <p:spPr bwMode="auto">
          <a:xfrm>
            <a:off x="2286000" y="0"/>
            <a:ext cx="22717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Placeholder 10" descr="iStock_000017402661Medium.jpg"/>
          <p:cNvPicPr>
            <a:picLocks noChangeAspect="1"/>
          </p:cNvPicPr>
          <p:nvPr/>
        </p:nvPicPr>
        <p:blipFill>
          <a:blip r:embed="rId4">
            <a:extLst>
              <a:ext uri="{28A0092B-C50C-407E-A947-70E740481C1C}">
                <a14:useLocalDpi xmlns:a14="http://schemas.microsoft.com/office/drawing/2010/main" val="0"/>
              </a:ext>
            </a:extLst>
          </a:blip>
          <a:srcRect l="46613" t="11118" r="6171" b="2959"/>
          <a:stretch>
            <a:fillRect/>
          </a:stretch>
        </p:blipFill>
        <p:spPr bwMode="auto">
          <a:xfrm>
            <a:off x="6858000" y="0"/>
            <a:ext cx="22860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Placeholder 13" descr="shutterstock_32048539.jpg"/>
          <p:cNvPicPr>
            <a:picLocks noChangeAspect="1"/>
          </p:cNvPicPr>
          <p:nvPr/>
        </p:nvPicPr>
        <p:blipFill>
          <a:blip r:embed="rId5">
            <a:extLst>
              <a:ext uri="{28A0092B-C50C-407E-A947-70E740481C1C}">
                <a14:useLocalDpi xmlns:a14="http://schemas.microsoft.com/office/drawing/2010/main" val="0"/>
              </a:ext>
            </a:extLst>
          </a:blip>
          <a:srcRect l="43053" t="3491" r="2" b="4852"/>
          <a:stretch>
            <a:fillRect/>
          </a:stretch>
        </p:blipFill>
        <p:spPr bwMode="auto">
          <a:xfrm>
            <a:off x="0" y="0"/>
            <a:ext cx="22717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Placeholder 15" descr="shutterstock_11304505.jpg"/>
          <p:cNvPicPr>
            <a:picLocks noChangeAspect="1"/>
          </p:cNvPicPr>
          <p:nvPr/>
        </p:nvPicPr>
        <p:blipFill>
          <a:blip r:embed="rId6">
            <a:extLst>
              <a:ext uri="{28A0092B-C50C-407E-A947-70E740481C1C}">
                <a14:useLocalDpi xmlns:a14="http://schemas.microsoft.com/office/drawing/2010/main" val="0"/>
              </a:ext>
            </a:extLst>
          </a:blip>
          <a:srcRect l="4686" r="41415"/>
          <a:stretch>
            <a:fillRect/>
          </a:stretch>
        </p:blipFill>
        <p:spPr bwMode="auto">
          <a:xfrm>
            <a:off x="4572000" y="0"/>
            <a:ext cx="22717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3"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6"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r>
              <a:rPr lang="en-US" smtClean="0"/>
              <a:t>01/23/16</a:t>
            </a:r>
            <a:endParaRPr lang="en-US" dirty="0"/>
          </a:p>
        </p:txBody>
      </p:sp>
      <p:sp>
        <p:nvSpPr>
          <p:cNvPr id="14" name="Slide Number Placeholder 2"/>
          <p:cNvSpPr>
            <a:spLocks noGrp="1"/>
          </p:cNvSpPr>
          <p:nvPr>
            <p:ph type="sldNum" sz="quarter" idx="15"/>
          </p:nvPr>
        </p:nvSpPr>
        <p:spPr/>
        <p:txBody>
          <a:bodyPr/>
          <a:lstStyle>
            <a:lvl1pPr>
              <a:defRPr/>
            </a:lvl1pPr>
          </a:lstStyle>
          <a:p>
            <a:pPr>
              <a:defRPr/>
            </a:pPr>
            <a:fld id="{A6DEB17E-ADF1-CA40-ACD9-D24AF83ACC49}" type="slidenum">
              <a:rPr lang="en-US"/>
              <a:pPr>
                <a:defRPr/>
              </a:pPr>
              <a:t>‹#›</a:t>
            </a:fld>
            <a:endParaRPr lang="en-US" dirty="0"/>
          </a:p>
        </p:txBody>
      </p:sp>
    </p:spTree>
    <p:extLst>
      <p:ext uri="{BB962C8B-B14F-4D97-AF65-F5344CB8AC3E}">
        <p14:creationId xmlns:p14="http://schemas.microsoft.com/office/powerpoint/2010/main" val="1490689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Aspiration">
    <p:spTree>
      <p:nvGrpSpPr>
        <p:cNvPr id="1" name=""/>
        <p:cNvGrpSpPr/>
        <p:nvPr/>
      </p:nvGrpSpPr>
      <p:grpSpPr>
        <a:xfrm>
          <a:off x="0" y="0"/>
          <a:ext cx="0" cy="0"/>
          <a:chOff x="0" y="0"/>
          <a:chExt cx="0" cy="0"/>
        </a:xfrm>
      </p:grpSpPr>
      <p:sp>
        <p:nvSpPr>
          <p:cNvPr id="5" name="Rectangle 4"/>
          <p:cNvSpPr/>
          <p:nvPr/>
        </p:nvSpPr>
        <p:spPr>
          <a:xfrm>
            <a:off x="0" y="0"/>
            <a:ext cx="9170988"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Placeholder 10" descr="cover-rgb.jpg"/>
          <p:cNvPicPr>
            <a:picLocks noChangeAspect="1"/>
          </p:cNvPicPr>
          <p:nvPr/>
        </p:nvPicPr>
        <p:blipFill>
          <a:blip r:embed="rId3">
            <a:extLst>
              <a:ext uri="{28A0092B-C50C-407E-A947-70E740481C1C}">
                <a14:useLocalDpi xmlns:a14="http://schemas.microsoft.com/office/drawing/2010/main" val="0"/>
              </a:ext>
            </a:extLst>
          </a:blip>
          <a:srcRect t="43526" b="24687"/>
          <a:stretch>
            <a:fillRect/>
          </a:stretch>
        </p:blipFill>
        <p:spPr bwMode="auto">
          <a:xfrm>
            <a:off x="0" y="0"/>
            <a:ext cx="91440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0"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7" name="Text Placeholder 15"/>
          <p:cNvSpPr>
            <a:spLocks noGrp="1"/>
          </p:cNvSpPr>
          <p:nvPr>
            <p:ph type="body" sz="quarter" idx="13"/>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4"/>
          </p:nvPr>
        </p:nvSpPr>
        <p:spPr/>
        <p:txBody>
          <a:bodyPr/>
          <a:lstStyle>
            <a:lvl1pPr>
              <a:defRPr/>
            </a:lvl1pPr>
          </a:lstStyle>
          <a:p>
            <a:pPr>
              <a:defRPr/>
            </a:pPr>
            <a:r>
              <a:rPr lang="en-US" smtClean="0"/>
              <a:t>01/23/16</a:t>
            </a:r>
            <a:endParaRPr lang="en-US" dirty="0"/>
          </a:p>
        </p:txBody>
      </p:sp>
      <p:sp>
        <p:nvSpPr>
          <p:cNvPr id="12" name="Slide Number Placeholder 2"/>
          <p:cNvSpPr>
            <a:spLocks noGrp="1"/>
          </p:cNvSpPr>
          <p:nvPr>
            <p:ph type="sldNum" sz="quarter" idx="15"/>
          </p:nvPr>
        </p:nvSpPr>
        <p:spPr/>
        <p:txBody>
          <a:bodyPr/>
          <a:lstStyle>
            <a:lvl1pPr>
              <a:defRPr/>
            </a:lvl1pPr>
          </a:lstStyle>
          <a:p>
            <a:pPr>
              <a:defRPr/>
            </a:pPr>
            <a:fld id="{FA0FCE97-1E5D-3942-9893-29D29393C492}" type="slidenum">
              <a:rPr lang="en-US"/>
              <a:pPr>
                <a:defRPr/>
              </a:pPr>
              <a:t>‹#›</a:t>
            </a:fld>
            <a:endParaRPr lang="en-US" dirty="0"/>
          </a:p>
        </p:txBody>
      </p:sp>
    </p:spTree>
    <p:extLst>
      <p:ext uri="{BB962C8B-B14F-4D97-AF65-F5344CB8AC3E}">
        <p14:creationId xmlns:p14="http://schemas.microsoft.com/office/powerpoint/2010/main" val="3893624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4 Images">
    <p:spTree>
      <p:nvGrpSpPr>
        <p:cNvPr id="1" name=""/>
        <p:cNvGrpSpPr/>
        <p:nvPr/>
      </p:nvGrpSpPr>
      <p:grpSpPr>
        <a:xfrm>
          <a:off x="0" y="0"/>
          <a:ext cx="0" cy="0"/>
          <a:chOff x="0" y="0"/>
          <a:chExt cx="0" cy="0"/>
        </a:xfrm>
      </p:grpSpPr>
      <p:sp>
        <p:nvSpPr>
          <p:cNvPr id="14" name="Rectangle 13"/>
          <p:cNvSpPr/>
          <p:nvPr/>
        </p:nvSpPr>
        <p:spPr>
          <a:xfrm>
            <a:off x="-11113" y="0"/>
            <a:ext cx="9172576"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74163"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icture Placeholder 15"/>
          <p:cNvSpPr>
            <a:spLocks noGrp="1"/>
          </p:cNvSpPr>
          <p:nvPr>
            <p:ph type="pic" sz="quarter" idx="13"/>
          </p:nvPr>
        </p:nvSpPr>
        <p:spPr>
          <a:xfrm>
            <a:off x="-1" y="0"/>
            <a:ext cx="2271889"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9" name="Picture Placeholder 15"/>
          <p:cNvSpPr>
            <a:spLocks noGrp="1"/>
          </p:cNvSpPr>
          <p:nvPr>
            <p:ph type="pic" sz="quarter" idx="14"/>
          </p:nvPr>
        </p:nvSpPr>
        <p:spPr>
          <a:xfrm>
            <a:off x="2285999" y="0"/>
            <a:ext cx="2271889"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10" name="Picture Placeholder 15"/>
          <p:cNvSpPr>
            <a:spLocks noGrp="1"/>
          </p:cNvSpPr>
          <p:nvPr>
            <p:ph type="pic" sz="quarter" idx="15"/>
          </p:nvPr>
        </p:nvSpPr>
        <p:spPr>
          <a:xfrm>
            <a:off x="4571999" y="0"/>
            <a:ext cx="2271889"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11" name="Picture Placeholder 15"/>
          <p:cNvSpPr>
            <a:spLocks noGrp="1"/>
          </p:cNvSpPr>
          <p:nvPr>
            <p:ph type="pic" sz="quarter" idx="16"/>
          </p:nvPr>
        </p:nvSpPr>
        <p:spPr>
          <a:xfrm>
            <a:off x="6857999" y="0"/>
            <a:ext cx="2315683"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12"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3"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6" name="Text Placeholder 15"/>
          <p:cNvSpPr>
            <a:spLocks noGrp="1"/>
          </p:cNvSpPr>
          <p:nvPr>
            <p:ph type="body" sz="quarter" idx="17"/>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7" name="Date Placeholder 1"/>
          <p:cNvSpPr>
            <a:spLocks noGrp="1"/>
          </p:cNvSpPr>
          <p:nvPr>
            <p:ph type="dt" sz="half" idx="18"/>
          </p:nvPr>
        </p:nvSpPr>
        <p:spPr/>
        <p:txBody>
          <a:bodyPr/>
          <a:lstStyle>
            <a:lvl1pPr>
              <a:defRPr/>
            </a:lvl1pPr>
          </a:lstStyle>
          <a:p>
            <a:pPr>
              <a:defRPr/>
            </a:pPr>
            <a:r>
              <a:rPr lang="en-US" smtClean="0"/>
              <a:t>01/23/16</a:t>
            </a:r>
            <a:endParaRPr lang="en-US" dirty="0"/>
          </a:p>
        </p:txBody>
      </p:sp>
      <p:sp>
        <p:nvSpPr>
          <p:cNvPr id="18" name="Slide Number Placeholder 2"/>
          <p:cNvSpPr>
            <a:spLocks noGrp="1"/>
          </p:cNvSpPr>
          <p:nvPr>
            <p:ph type="sldNum" sz="quarter" idx="19"/>
          </p:nvPr>
        </p:nvSpPr>
        <p:spPr/>
        <p:txBody>
          <a:bodyPr/>
          <a:lstStyle>
            <a:lvl1pPr>
              <a:defRPr/>
            </a:lvl1pPr>
          </a:lstStyle>
          <a:p>
            <a:pPr>
              <a:defRPr/>
            </a:pPr>
            <a:fld id="{E6EC6ACD-EA72-FB41-82BD-66EB6B610AEF}" type="slidenum">
              <a:rPr lang="en-US"/>
              <a:pPr>
                <a:defRPr/>
              </a:pPr>
              <a:t>‹#›</a:t>
            </a:fld>
            <a:endParaRPr lang="en-US" dirty="0"/>
          </a:p>
        </p:txBody>
      </p:sp>
    </p:spTree>
    <p:extLst>
      <p:ext uri="{BB962C8B-B14F-4D97-AF65-F5344CB8AC3E}">
        <p14:creationId xmlns:p14="http://schemas.microsoft.com/office/powerpoint/2010/main" val="1252458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Custom 1 Image">
    <p:spTree>
      <p:nvGrpSpPr>
        <p:cNvPr id="1" name=""/>
        <p:cNvGrpSpPr/>
        <p:nvPr/>
      </p:nvGrpSpPr>
      <p:grpSpPr>
        <a:xfrm>
          <a:off x="0" y="0"/>
          <a:ext cx="0" cy="0"/>
          <a:chOff x="0" y="0"/>
          <a:chExt cx="0" cy="0"/>
        </a:xfrm>
      </p:grpSpPr>
      <p:sp>
        <p:nvSpPr>
          <p:cNvPr id="6" name="Rectangle 5"/>
          <p:cNvSpPr/>
          <p:nvPr/>
        </p:nvSpPr>
        <p:spPr>
          <a:xfrm>
            <a:off x="1588" y="0"/>
            <a:ext cx="9172575" cy="59150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809875"/>
            <a:ext cx="91440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icture Placeholder 15"/>
          <p:cNvSpPr>
            <a:spLocks noGrp="1"/>
          </p:cNvSpPr>
          <p:nvPr>
            <p:ph type="pic" sz="quarter" idx="13"/>
          </p:nvPr>
        </p:nvSpPr>
        <p:spPr>
          <a:xfrm>
            <a:off x="-1" y="0"/>
            <a:ext cx="9144001" cy="2809875"/>
          </a:xfrm>
          <a:prstGeom prst="rect">
            <a:avLst/>
          </a:prstGeom>
        </p:spPr>
        <p:txBody>
          <a:bodyPr rtlCol="0">
            <a:normAutofit/>
          </a:bodyPr>
          <a:lstStyle>
            <a:lvl1pPr marL="0" indent="0">
              <a:buFontTx/>
              <a:buNone/>
              <a:defRPr sz="1800"/>
            </a:lvl1pPr>
          </a:lstStyle>
          <a:p>
            <a:pPr lvl="0"/>
            <a:r>
              <a:rPr lang="en-US" noProof="0" smtClean="0"/>
              <a:t>Drag picture to placeholder or click icon to add</a:t>
            </a:r>
            <a:endParaRPr lang="en-US" noProof="0" dirty="0"/>
          </a:p>
        </p:txBody>
      </p:sp>
      <p:sp>
        <p:nvSpPr>
          <p:cNvPr id="9" name="Rectangle 2"/>
          <p:cNvSpPr>
            <a:spLocks noGrp="1" noChangeArrowheads="1"/>
          </p:cNvSpPr>
          <p:nvPr>
            <p:ph type="ctrTitle"/>
          </p:nvPr>
        </p:nvSpPr>
        <p:spPr>
          <a:xfrm>
            <a:off x="450912" y="3157836"/>
            <a:ext cx="7909316" cy="765053"/>
          </a:xfrm>
          <a:prstGeom prst="rect">
            <a:avLst/>
          </a:prstGeom>
        </p:spPr>
        <p:txBody>
          <a:bodyPr/>
          <a:lstStyle>
            <a:lvl1pPr algn="l">
              <a:lnSpc>
                <a:spcPct val="90000"/>
              </a:lnSpc>
              <a:defRPr sz="2800" b="1">
                <a:solidFill>
                  <a:schemeClr val="bg1"/>
                </a:solidFill>
                <a:latin typeface="+mn-lt"/>
              </a:defRPr>
            </a:lvl1pPr>
          </a:lstStyle>
          <a:p>
            <a:r>
              <a:rPr lang="en-US" smtClean="0"/>
              <a:t>Click to edit Master title style</a:t>
            </a:r>
            <a:endParaRPr lang="en-US" dirty="0"/>
          </a:p>
        </p:txBody>
      </p:sp>
      <p:sp>
        <p:nvSpPr>
          <p:cNvPr id="10" name="Rectangle 3"/>
          <p:cNvSpPr>
            <a:spLocks noGrp="1" noChangeArrowheads="1"/>
          </p:cNvSpPr>
          <p:nvPr>
            <p:ph type="subTitle" idx="1"/>
          </p:nvPr>
        </p:nvSpPr>
        <p:spPr>
          <a:xfrm>
            <a:off x="450913" y="4165407"/>
            <a:ext cx="7909316" cy="429768"/>
          </a:xfrm>
          <a:prstGeom prst="rect">
            <a:avLst/>
          </a:prstGeom>
        </p:spPr>
        <p:txBody>
          <a:bodyPr/>
          <a:lstStyle>
            <a:lvl1pPr marL="0" indent="0">
              <a:lnSpc>
                <a:spcPct val="90000"/>
              </a:lnSpc>
              <a:buFont typeface="Wingdings" pitchFamily="28" charset="2"/>
              <a:buNone/>
              <a:defRPr sz="2000" b="0" baseline="0">
                <a:solidFill>
                  <a:srgbClr val="FFFFFF"/>
                </a:solidFill>
                <a:latin typeface="Verdana"/>
                <a:cs typeface="Verdana"/>
              </a:defRPr>
            </a:lvl1pPr>
          </a:lstStyle>
          <a:p>
            <a:r>
              <a:rPr lang="en-US" smtClean="0"/>
              <a:t>Click to edit Master subtitle style</a:t>
            </a:r>
            <a:endParaRPr lang="en-US" dirty="0"/>
          </a:p>
        </p:txBody>
      </p:sp>
      <p:sp>
        <p:nvSpPr>
          <p:cNvPr id="12" name="Text Placeholder 15"/>
          <p:cNvSpPr>
            <a:spLocks noGrp="1"/>
          </p:cNvSpPr>
          <p:nvPr>
            <p:ph type="body" sz="quarter" idx="14"/>
          </p:nvPr>
        </p:nvSpPr>
        <p:spPr>
          <a:xfrm>
            <a:off x="442206" y="4887456"/>
            <a:ext cx="7918022" cy="378005"/>
          </a:xfrm>
          <a:prstGeom prst="rect">
            <a:avLst/>
          </a:prstGeom>
        </p:spPr>
        <p:txBody>
          <a:bodyPr/>
          <a:lstStyle>
            <a:lvl1pPr marL="0" indent="0">
              <a:buFontTx/>
              <a:buNone/>
              <a:defRPr sz="1600">
                <a:solidFill>
                  <a:schemeClr val="bg1"/>
                </a:solidFill>
                <a:latin typeface="Verdana"/>
              </a:defRPr>
            </a:lvl1pPr>
          </a:lstStyle>
          <a:p>
            <a:pPr lvl="0"/>
            <a:r>
              <a:rPr lang="en-US" smtClean="0"/>
              <a:t>Click to edit Master text styles</a:t>
            </a:r>
          </a:p>
        </p:txBody>
      </p:sp>
      <p:sp>
        <p:nvSpPr>
          <p:cNvPr id="11" name="Date Placeholder 1"/>
          <p:cNvSpPr>
            <a:spLocks noGrp="1"/>
          </p:cNvSpPr>
          <p:nvPr>
            <p:ph type="dt" sz="half" idx="15"/>
          </p:nvPr>
        </p:nvSpPr>
        <p:spPr/>
        <p:txBody>
          <a:bodyPr/>
          <a:lstStyle>
            <a:lvl1pPr>
              <a:defRPr/>
            </a:lvl1pPr>
          </a:lstStyle>
          <a:p>
            <a:pPr>
              <a:defRPr/>
            </a:pPr>
            <a:r>
              <a:rPr lang="en-US" smtClean="0"/>
              <a:t>01/23/16</a:t>
            </a:r>
            <a:endParaRPr lang="en-US" dirty="0"/>
          </a:p>
        </p:txBody>
      </p:sp>
      <p:sp>
        <p:nvSpPr>
          <p:cNvPr id="13" name="Slide Number Placeholder 2"/>
          <p:cNvSpPr>
            <a:spLocks noGrp="1"/>
          </p:cNvSpPr>
          <p:nvPr>
            <p:ph type="sldNum" sz="quarter" idx="16"/>
          </p:nvPr>
        </p:nvSpPr>
        <p:spPr/>
        <p:txBody>
          <a:bodyPr/>
          <a:lstStyle>
            <a:lvl1pPr>
              <a:defRPr/>
            </a:lvl1pPr>
          </a:lstStyle>
          <a:p>
            <a:pPr>
              <a:defRPr/>
            </a:pPr>
            <a:fld id="{C080D3A5-9708-8F4C-8053-5C6766873F40}" type="slidenum">
              <a:rPr lang="en-US"/>
              <a:pPr>
                <a:defRPr/>
              </a:pPr>
              <a:t>‹#›</a:t>
            </a:fld>
            <a:endParaRPr lang="en-US" dirty="0"/>
          </a:p>
        </p:txBody>
      </p:sp>
    </p:spTree>
    <p:extLst>
      <p:ext uri="{BB962C8B-B14F-4D97-AF65-F5344CB8AC3E}">
        <p14:creationId xmlns:p14="http://schemas.microsoft.com/office/powerpoint/2010/main" val="759079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2417899"/>
            <a:ext cx="8229600" cy="1143000"/>
          </a:xfrm>
          <a:prstGeom prst="rect">
            <a:avLst/>
          </a:prstGeom>
        </p:spPr>
        <p:txBody>
          <a:bodyPr/>
          <a:lstStyle>
            <a:lvl1pPr algn="l">
              <a:defRPr sz="4600" b="1">
                <a:solidFill>
                  <a:srgbClr val="FFFFFF"/>
                </a:solidFill>
                <a:latin typeface="Verdana"/>
                <a:cs typeface="Verdana"/>
              </a:defRPr>
            </a:lvl1pPr>
          </a:lstStyle>
          <a:p>
            <a:r>
              <a:rPr lang="en-US" smtClean="0"/>
              <a:t>Click to edit Master title style</a:t>
            </a:r>
            <a:endParaRPr lang="en-US" dirty="0"/>
          </a:p>
        </p:txBody>
      </p:sp>
      <p:sp>
        <p:nvSpPr>
          <p:cNvPr id="4" name="Slide Number Placeholder 2"/>
          <p:cNvSpPr>
            <a:spLocks noGrp="1"/>
          </p:cNvSpPr>
          <p:nvPr>
            <p:ph type="sldNum" sz="quarter" idx="10"/>
          </p:nvPr>
        </p:nvSpPr>
        <p:spPr/>
        <p:txBody>
          <a:bodyPr/>
          <a:lstStyle>
            <a:lvl1pPr>
              <a:defRPr/>
            </a:lvl1pPr>
          </a:lstStyle>
          <a:p>
            <a:pPr>
              <a:defRPr/>
            </a:pPr>
            <a:fld id="{FF742EE6-F228-A848-AAD6-425DE94CFCF2}"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1716930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Blan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1"/>
          <p:cNvSpPr>
            <a:spLocks noGrp="1"/>
          </p:cNvSpPr>
          <p:nvPr>
            <p:ph type="sldNum" sz="quarter" idx="10"/>
          </p:nvPr>
        </p:nvSpPr>
        <p:spPr/>
        <p:txBody>
          <a:bodyPr/>
          <a:lstStyle>
            <a:lvl1pPr>
              <a:defRPr/>
            </a:lvl1pPr>
          </a:lstStyle>
          <a:p>
            <a:pPr>
              <a:defRPr/>
            </a:pPr>
            <a:fld id="{F0540D16-EBF5-0D44-A21F-B32E9F609578}" type="slidenum">
              <a:rPr lang="en-US"/>
              <a:pPr>
                <a:defRPr/>
              </a:pPr>
              <a:t>‹#›</a:t>
            </a:fld>
            <a:endParaRPr lang="en-US" dirty="0"/>
          </a:p>
        </p:txBody>
      </p:sp>
      <p:sp>
        <p:nvSpPr>
          <p:cNvPr id="4" name="Date Placeholder 2"/>
          <p:cNvSpPr>
            <a:spLocks noGrp="1"/>
          </p:cNvSpPr>
          <p:nvPr>
            <p:ph type="dt" sz="half" idx="11"/>
          </p:nvPr>
        </p:nvSpPr>
        <p:spPr/>
        <p:txBody>
          <a:bodyPr/>
          <a:lstStyle>
            <a:lvl1pPr>
              <a:defRPr/>
            </a:lvl1pPr>
          </a:lstStyle>
          <a:p>
            <a:pPr>
              <a:defRPr/>
            </a:pPr>
            <a:r>
              <a:rPr lang="en-US" smtClean="0"/>
              <a:t>01/23/16</a:t>
            </a:r>
            <a:endParaRPr lang="en-US" dirty="0"/>
          </a:p>
        </p:txBody>
      </p:sp>
    </p:spTree>
    <p:extLst>
      <p:ext uri="{BB962C8B-B14F-4D97-AF65-F5344CB8AC3E}">
        <p14:creationId xmlns:p14="http://schemas.microsoft.com/office/powerpoint/2010/main" val="3777291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2.xml"/><Relationship Id="rId1" Type="http://schemas.openxmlformats.org/officeDocument/2006/relationships/slideLayout" Target="../slideLayouts/slideLayout17.xml"/><Relationship Id="rId5" Type="http://schemas.openxmlformats.org/officeDocument/2006/relationships/image" Target="../media/image22.png"/><Relationship Id="rId4" Type="http://schemas.openxmlformats.org/officeDocument/2006/relationships/image" Target="../media/image2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9"/>
          <p:cNvSpPr>
            <a:spLocks noGrp="1" noChangeAspect="1"/>
          </p:cNvSpPr>
          <p:nvPr>
            <p:ph type="title"/>
          </p:nvPr>
        </p:nvSpPr>
        <p:spPr bwMode="auto">
          <a:xfrm>
            <a:off x="365125" y="134938"/>
            <a:ext cx="832643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2" name="Slide Number Placeholder 1"/>
          <p:cNvSpPr>
            <a:spLocks noGrp="1"/>
          </p:cNvSpPr>
          <p:nvPr>
            <p:ph type="sldNum" sz="quarter" idx="4"/>
          </p:nvPr>
        </p:nvSpPr>
        <p:spPr>
          <a:xfrm>
            <a:off x="444500" y="6356350"/>
            <a:ext cx="358775" cy="365125"/>
          </a:xfrm>
          <a:prstGeom prst="rect">
            <a:avLst/>
          </a:prstGeom>
        </p:spPr>
        <p:txBody>
          <a:bodyPr vert="horz" lIns="0" tIns="45720" rIns="91440" bIns="45720" rtlCol="0" anchor="ctr"/>
          <a:lstStyle>
            <a:lvl1pPr algn="l" fontAlgn="auto">
              <a:spcBef>
                <a:spcPts val="0"/>
              </a:spcBef>
              <a:spcAft>
                <a:spcPts val="0"/>
              </a:spcAft>
              <a:defRPr sz="1050" smtClean="0">
                <a:solidFill>
                  <a:schemeClr val="tx1">
                    <a:tint val="75000"/>
                  </a:schemeClr>
                </a:solidFill>
                <a:latin typeface="+mn-lt"/>
                <a:ea typeface="+mn-ea"/>
                <a:cs typeface="+mn-cs"/>
              </a:defRPr>
            </a:lvl1pPr>
          </a:lstStyle>
          <a:p>
            <a:pPr>
              <a:defRPr/>
            </a:pPr>
            <a:fld id="{02B1F015-1154-6F45-9F5A-29B4836DF7ED}" type="slidenum">
              <a:rPr lang="en-US"/>
              <a:pPr>
                <a:defRPr/>
              </a:pPr>
              <a:t>‹#›</a:t>
            </a:fld>
            <a:endParaRPr lang="en-US" dirty="0"/>
          </a:p>
        </p:txBody>
      </p:sp>
      <p:sp>
        <p:nvSpPr>
          <p:cNvPr id="3" name="Date Placeholder 2"/>
          <p:cNvSpPr>
            <a:spLocks noGrp="1"/>
          </p:cNvSpPr>
          <p:nvPr>
            <p:ph type="dt" sz="half" idx="2"/>
          </p:nvPr>
        </p:nvSpPr>
        <p:spPr>
          <a:xfrm>
            <a:off x="865188" y="6356350"/>
            <a:ext cx="1643062" cy="365125"/>
          </a:xfrm>
          <a:prstGeom prst="rect">
            <a:avLst/>
          </a:prstGeom>
        </p:spPr>
        <p:txBody>
          <a:bodyPr vert="horz" lIns="0" tIns="45720" rIns="91440" bIns="45720" rtlCol="0" anchor="ctr"/>
          <a:lstStyle>
            <a:lvl1pPr algn="l" fontAlgn="auto">
              <a:spcBef>
                <a:spcPts val="0"/>
              </a:spcBef>
              <a:spcAft>
                <a:spcPts val="0"/>
              </a:spcAft>
              <a:defRPr sz="1050" smtClean="0">
                <a:solidFill>
                  <a:schemeClr val="tx1">
                    <a:tint val="75000"/>
                  </a:schemeClr>
                </a:solidFill>
                <a:latin typeface="+mn-lt"/>
                <a:ea typeface="+mn-ea"/>
                <a:cs typeface="+mn-cs"/>
              </a:defRPr>
            </a:lvl1pPr>
          </a:lstStyle>
          <a:p>
            <a:pPr>
              <a:defRPr/>
            </a:pPr>
            <a:r>
              <a:rPr lang="en-US" smtClean="0"/>
              <a:t>01/23/16</a:t>
            </a:r>
            <a:endParaRPr lang="en-US" dirty="0"/>
          </a:p>
        </p:txBody>
      </p:sp>
      <p:pic>
        <p:nvPicPr>
          <p:cNvPr id="1029" name="Picture 6" descr="ieee_blue_R0G102B161-lg.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377113" y="6226175"/>
            <a:ext cx="13938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3"/>
          <p:cNvSpPr>
            <a:spLocks noChangeArrowheads="1"/>
          </p:cNvSpPr>
          <p:nvPr/>
        </p:nvSpPr>
        <p:spPr bwMode="auto">
          <a:xfrm rot="-5400000">
            <a:off x="9449594" y="5911057"/>
            <a:ext cx="170973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600" dirty="0">
                <a:solidFill>
                  <a:srgbClr val="7F7F7F"/>
                </a:solidFill>
              </a:rPr>
              <a:t>12-CRS-0106 REVISED </a:t>
            </a:r>
            <a:r>
              <a:rPr lang="en-US" sz="600" dirty="0" smtClean="0">
                <a:solidFill>
                  <a:srgbClr val="7F7F7F"/>
                </a:solidFill>
              </a:rPr>
              <a:t>8 </a:t>
            </a:r>
            <a:r>
              <a:rPr lang="en-US" sz="600" dirty="0">
                <a:solidFill>
                  <a:srgbClr val="7F7F7F"/>
                </a:solidFill>
              </a:rPr>
              <a:t>FEB 2013</a:t>
            </a:r>
          </a:p>
        </p:txBody>
      </p:sp>
      <p:sp>
        <p:nvSpPr>
          <p:cNvPr id="1031" name="Text Placeholder 11"/>
          <p:cNvSpPr>
            <a:spLocks noGrp="1"/>
          </p:cNvSpPr>
          <p:nvPr>
            <p:ph type="body" idx="1"/>
          </p:nvPr>
        </p:nvSpPr>
        <p:spPr bwMode="auto">
          <a:xfrm>
            <a:off x="365125" y="1646238"/>
            <a:ext cx="8326438" cy="438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695" r:id="rId1"/>
    <p:sldLayoutId id="2147483687" r:id="rId2"/>
    <p:sldLayoutId id="2147483696" r:id="rId3"/>
    <p:sldLayoutId id="2147483697" r:id="rId4"/>
    <p:sldLayoutId id="2147483698" r:id="rId5"/>
    <p:sldLayoutId id="2147483699" r:id="rId6"/>
    <p:sldLayoutId id="2147483700" r:id="rId7"/>
    <p:sldLayoutId id="2147483701" r:id="rId8"/>
    <p:sldLayoutId id="2147483688" r:id="rId9"/>
    <p:sldLayoutId id="2147483689" r:id="rId10"/>
    <p:sldLayoutId id="2147483690" r:id="rId11"/>
    <p:sldLayoutId id="2147483691" r:id="rId12"/>
    <p:sldLayoutId id="2147483692" r:id="rId13"/>
    <p:sldLayoutId id="2147483693" r:id="rId14"/>
    <p:sldLayoutId id="2147483694" r:id="rId15"/>
    <p:sldLayoutId id="2147483702" r:id="rId16"/>
  </p:sldLayoutIdLst>
  <p:timing>
    <p:tnLst>
      <p:par>
        <p:cTn id="1" dur="indefinite" restart="never" nodeType="tmRoot"/>
      </p:par>
    </p:tnLst>
  </p:timing>
  <p:hf hdr="0" ftr="0"/>
  <p:txStyles>
    <p:titleStyle>
      <a:lvl1pPr algn="l" defTabSz="457200" rtl="0" eaLnBrk="1" fontAlgn="base" hangingPunct="1">
        <a:spcBef>
          <a:spcPct val="0"/>
        </a:spcBef>
        <a:spcAft>
          <a:spcPct val="0"/>
        </a:spcAft>
        <a:defRPr sz="3200" b="1" kern="1200">
          <a:solidFill>
            <a:schemeClr val="bg1"/>
          </a:solidFill>
          <a:latin typeface="+mj-lt"/>
          <a:ea typeface="ＭＳ Ｐゴシック" charset="0"/>
          <a:cs typeface="ＭＳ Ｐゴシック" charset="0"/>
        </a:defRPr>
      </a:lvl1pPr>
      <a:lvl2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2pPr>
      <a:lvl3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3pPr>
      <a:lvl4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4pPr>
      <a:lvl5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5pPr>
      <a:lvl6pPr marL="4572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6pPr>
      <a:lvl7pPr marL="9144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7pPr>
      <a:lvl8pPr marL="13716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8pPr>
      <a:lvl9pPr marL="18288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9pPr>
    </p:titleStyle>
    <p:bodyStyle>
      <a:lvl1pPr marL="346075" indent="-346075" algn="l" defTabSz="457200" rtl="0" eaLnBrk="1" fontAlgn="base" hangingPunct="1">
        <a:spcBef>
          <a:spcPts val="1800"/>
        </a:spcBef>
        <a:spcAft>
          <a:spcPct val="0"/>
        </a:spcAft>
        <a:buSzPct val="135000"/>
        <a:buBlip>
          <a:blip r:embed="rId20"/>
        </a:buBlip>
        <a:defRPr sz="2400" kern="1200">
          <a:solidFill>
            <a:schemeClr val="tx1"/>
          </a:solidFill>
          <a:latin typeface="+mn-lt"/>
          <a:ea typeface="ＭＳ Ｐゴシック" charset="0"/>
          <a:cs typeface="ＭＳ Ｐゴシック" charset="0"/>
        </a:defRPr>
      </a:lvl1pPr>
      <a:lvl2pPr marL="593725" indent="-182563" algn="l" defTabSz="457200" rtl="0" eaLnBrk="1" fontAlgn="base" hangingPunct="1">
        <a:spcBef>
          <a:spcPts val="800"/>
        </a:spcBef>
        <a:spcAft>
          <a:spcPct val="0"/>
        </a:spcAft>
        <a:buClr>
          <a:srgbClr val="595959"/>
        </a:buClr>
        <a:buFont typeface="Lucida Grande" charset="0"/>
        <a:buChar char="–"/>
        <a:defRPr sz="2000" kern="1200">
          <a:solidFill>
            <a:schemeClr val="tx1"/>
          </a:solidFill>
          <a:latin typeface="+mn-lt"/>
          <a:ea typeface="ＭＳ Ｐゴシック" charset="0"/>
          <a:cs typeface="+mn-cs"/>
        </a:defRPr>
      </a:lvl2pPr>
      <a:lvl3pPr marL="822325" indent="-182563" algn="l" defTabSz="457200" rtl="0" eaLnBrk="1" fontAlgn="base" hangingPunct="1">
        <a:spcBef>
          <a:spcPts val="700"/>
        </a:spcBef>
        <a:spcAft>
          <a:spcPct val="0"/>
        </a:spcAft>
        <a:buClr>
          <a:srgbClr val="595959"/>
        </a:buClr>
        <a:buFont typeface="Wingdings" charset="0"/>
        <a:buChar char="§"/>
        <a:defRPr kern="1200">
          <a:solidFill>
            <a:schemeClr val="tx1"/>
          </a:solidFill>
          <a:latin typeface="+mn-lt"/>
          <a:ea typeface="ＭＳ Ｐゴシック" charset="0"/>
          <a:cs typeface="+mn-cs"/>
        </a:defRPr>
      </a:lvl3pPr>
      <a:lvl4pPr marL="1050925" indent="-182563" algn="l" defTabSz="457200" rtl="0" eaLnBrk="1" fontAlgn="base" hangingPunct="1">
        <a:spcBef>
          <a:spcPts val="600"/>
        </a:spcBef>
        <a:spcAft>
          <a:spcPct val="0"/>
        </a:spcAft>
        <a:buClr>
          <a:srgbClr val="595959"/>
        </a:buClr>
        <a:buFont typeface="Arial" charset="0"/>
        <a:buChar char="–"/>
        <a:defRPr sz="1600" kern="1200">
          <a:solidFill>
            <a:schemeClr val="tx1"/>
          </a:solidFill>
          <a:latin typeface="+mn-lt"/>
          <a:ea typeface="ＭＳ Ｐゴシック" charset="0"/>
          <a:cs typeface="+mn-cs"/>
        </a:defRPr>
      </a:lvl4pPr>
      <a:lvl5pPr marL="1233488" indent="-182563" algn="l" defTabSz="457200" rtl="0" eaLnBrk="1" fontAlgn="base" hangingPunct="1">
        <a:spcBef>
          <a:spcPts val="600"/>
        </a:spcBef>
        <a:spcAft>
          <a:spcPct val="0"/>
        </a:spcAft>
        <a:buClr>
          <a:srgbClr val="7F7F7F"/>
        </a:buClr>
        <a:buFont typeface="Wingdings"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1219200" y="6172200"/>
            <a:ext cx="3124200"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latin typeface="Arial" charset="0"/>
                <a:ea typeface="ＭＳ Ｐゴシック" pitchFamily="-112" charset="-128"/>
                <a:cs typeface="+mn-cs"/>
              </a:defRPr>
            </a:lvl1pPr>
          </a:lstStyle>
          <a:p>
            <a:pPr defTabSz="914400" eaLnBrk="0" hangingPunct="0">
              <a:defRPr/>
            </a:pPr>
            <a:fld id="{7E98AB56-FE01-4B8D-89E7-CC8AC2E11C9A}" type="datetime1">
              <a:rPr lang="en-US"/>
              <a:pPr defTabSz="914400" eaLnBrk="0" hangingPunct="0">
                <a:defRPr/>
              </a:pPr>
              <a:t>1/29/2016</a:t>
            </a:fld>
            <a:endParaRPr lang="en-US"/>
          </a:p>
        </p:txBody>
      </p:sp>
      <p:sp>
        <p:nvSpPr>
          <p:cNvPr id="11" name="Slide Number Placeholder 10"/>
          <p:cNvSpPr>
            <a:spLocks noGrp="1"/>
          </p:cNvSpPr>
          <p:nvPr>
            <p:ph type="sldNum" sz="quarter" idx="4"/>
          </p:nvPr>
        </p:nvSpPr>
        <p:spPr>
          <a:xfrm>
            <a:off x="533400" y="6172200"/>
            <a:ext cx="685800"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latin typeface="Arial" charset="0"/>
                <a:ea typeface="ＭＳ Ｐゴシック" pitchFamily="-112" charset="-128"/>
                <a:cs typeface="+mn-cs"/>
              </a:defRPr>
            </a:lvl1pPr>
          </a:lstStyle>
          <a:p>
            <a:pPr defTabSz="914400" eaLnBrk="0" hangingPunct="0">
              <a:defRPr/>
            </a:pPr>
            <a:fld id="{7D51F30B-228B-49D3-A6BC-A8A8049F6D8E}" type="slidenum">
              <a:rPr lang="en-US"/>
              <a:pPr defTabSz="914400" eaLnBrk="0" hangingPunct="0">
                <a:defRPr/>
              </a:pPr>
              <a:t>‹#›</a:t>
            </a:fld>
            <a:endParaRPr lang="en-US"/>
          </a:p>
        </p:txBody>
      </p:sp>
      <p:pic>
        <p:nvPicPr>
          <p:cNvPr id="1030" name="Picture 7" descr="IEEE_TAG_BLUE.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001000" y="5924550"/>
            <a:ext cx="91440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4" r:id="rId1"/>
  </p:sldLayoutIdLst>
  <p:hf hdr="0" ftr="0"/>
  <p:txStyles>
    <p:titleStyle>
      <a:lvl1pPr algn="l" rtl="0" eaLnBrk="0" fontAlgn="base" hangingPunct="0">
        <a:spcBef>
          <a:spcPct val="0"/>
        </a:spcBef>
        <a:spcAft>
          <a:spcPct val="0"/>
        </a:spcAft>
        <a:defRPr sz="3200" b="1">
          <a:solidFill>
            <a:schemeClr val="tx2"/>
          </a:solidFill>
          <a:latin typeface="+mj-lt"/>
          <a:ea typeface="ＭＳ Ｐゴシック" pitchFamily="-112" charset="-128"/>
          <a:cs typeface="ＭＳ Ｐゴシック" pitchFamily="-112" charset="-128"/>
        </a:defRPr>
      </a:lvl1pPr>
      <a:lvl2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2pPr>
      <a:lvl3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3pPr>
      <a:lvl4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4pPr>
      <a:lvl5pPr algn="l" rtl="0" eaLnBrk="0" fontAlgn="base" hangingPunct="0">
        <a:spcBef>
          <a:spcPct val="0"/>
        </a:spcBef>
        <a:spcAft>
          <a:spcPct val="0"/>
        </a:spcAft>
        <a:defRPr sz="3200" b="1">
          <a:solidFill>
            <a:schemeClr val="tx2"/>
          </a:solidFill>
          <a:latin typeface="Verdana" pitchFamily="-112" charset="0"/>
          <a:ea typeface="ＭＳ Ｐゴシック" pitchFamily="28" charset="-128"/>
          <a:cs typeface="ＭＳ Ｐゴシック" pitchFamily="28" charset="-128"/>
        </a:defRPr>
      </a:lvl5pPr>
      <a:lvl6pPr marL="4572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6pPr>
      <a:lvl7pPr marL="9144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7pPr>
      <a:lvl8pPr marL="13716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8pPr>
      <a:lvl9pPr marL="1828800" algn="l" rtl="0" eaLnBrk="1" fontAlgn="base" hangingPunct="1">
        <a:spcBef>
          <a:spcPct val="0"/>
        </a:spcBef>
        <a:spcAft>
          <a:spcPct val="0"/>
        </a:spcAft>
        <a:defRPr sz="3600" b="1">
          <a:solidFill>
            <a:schemeClr val="tx2"/>
          </a:solidFill>
          <a:latin typeface="Arial" pitchFamily="28" charset="0"/>
          <a:ea typeface="ＭＳ Ｐゴシック" pitchFamily="28" charset="-128"/>
          <a:cs typeface="ＭＳ Ｐゴシック" pitchFamily="28" charset="-128"/>
        </a:defRPr>
      </a:lvl9pPr>
    </p:titleStyle>
    <p:bodyStyle>
      <a:lvl1pPr marL="342900" indent="-342900" algn="l" rtl="0" eaLnBrk="0" fontAlgn="base" hangingPunct="0">
        <a:spcBef>
          <a:spcPct val="20000"/>
        </a:spcBef>
        <a:spcAft>
          <a:spcPct val="0"/>
        </a:spcAft>
        <a:buClr>
          <a:schemeClr val="bg2"/>
        </a:buClr>
        <a:buSzPct val="80000"/>
        <a:buBlip>
          <a:blip r:embed="rId5"/>
        </a:buBlip>
        <a:defRPr sz="28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lr>
          <a:srgbClr val="595959"/>
        </a:buClr>
        <a:buChar char="–"/>
        <a:defRPr sz="2600">
          <a:solidFill>
            <a:schemeClr val="tx1"/>
          </a:solidFill>
          <a:latin typeface="+mn-lt"/>
          <a:ea typeface="ＭＳ Ｐゴシック" pitchFamily="-112" charset="-128"/>
          <a:cs typeface="ＭＳ Ｐゴシック"/>
        </a:defRPr>
      </a:lvl2pPr>
      <a:lvl3pPr marL="1143000" indent="-228600" algn="l" rtl="0" eaLnBrk="0" fontAlgn="base" hangingPunct="0">
        <a:spcBef>
          <a:spcPct val="20000"/>
        </a:spcBef>
        <a:spcAft>
          <a:spcPct val="0"/>
        </a:spcAft>
        <a:buClr>
          <a:srgbClr val="595959"/>
        </a:buClr>
        <a:buFont typeface="Wingdings" pitchFamily="2" charset="2"/>
        <a:buChar char="§"/>
        <a:defRPr sz="2200">
          <a:solidFill>
            <a:schemeClr val="tx1"/>
          </a:solidFill>
          <a:latin typeface="+mn-lt"/>
          <a:ea typeface="ＭＳ Ｐゴシック" pitchFamily="-112" charset="-128"/>
          <a:cs typeface="ＭＳ Ｐゴシック"/>
        </a:defRPr>
      </a:lvl3pPr>
      <a:lvl4pPr marL="1600200" indent="-228600" algn="l" rtl="0" eaLnBrk="0" fontAlgn="base" hangingPunct="0">
        <a:spcBef>
          <a:spcPct val="20000"/>
        </a:spcBef>
        <a:spcAft>
          <a:spcPct val="0"/>
        </a:spcAft>
        <a:buClr>
          <a:srgbClr val="595959"/>
        </a:buClr>
        <a:buChar char="–"/>
        <a:defRPr sz="2000">
          <a:solidFill>
            <a:schemeClr val="tx1"/>
          </a:solidFill>
          <a:latin typeface="+mn-lt"/>
          <a:ea typeface="ＭＳ Ｐゴシック" pitchFamily="-112" charset="-128"/>
          <a:cs typeface="ＭＳ Ｐゴシック"/>
        </a:defRPr>
      </a:lvl4pPr>
      <a:lvl5pPr marL="2057400" indent="-228600" algn="l" rtl="0" eaLnBrk="0" fontAlgn="base" hangingPunct="0">
        <a:spcBef>
          <a:spcPct val="20000"/>
        </a:spcBef>
        <a:spcAft>
          <a:spcPct val="0"/>
        </a:spcAft>
        <a:buClr>
          <a:srgbClr val="595959"/>
        </a:buClr>
        <a:buFont typeface="Wingdings" pitchFamily="2" charset="2"/>
        <a:buChar char="§"/>
        <a:defRPr>
          <a:solidFill>
            <a:schemeClr val="tx1"/>
          </a:solidFill>
          <a:latin typeface="+mn-lt"/>
          <a:ea typeface="ＭＳ Ｐゴシック" pitchFamily="-112" charset="-128"/>
          <a:cs typeface="ＭＳ Ｐゴシック"/>
        </a:defRPr>
      </a:lvl5pPr>
      <a:lvl6pPr marL="25146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6pPr>
      <a:lvl7pPr marL="29718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7pPr>
      <a:lvl8pPr marL="34290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8pPr>
      <a:lvl9pPr marL="3886200" indent="-228600" algn="l" rtl="0" eaLnBrk="1" fontAlgn="base" hangingPunct="1">
        <a:spcBef>
          <a:spcPct val="20000"/>
        </a:spcBef>
        <a:spcAft>
          <a:spcPct val="0"/>
        </a:spcAft>
        <a:buClr>
          <a:schemeClr val="bg2"/>
        </a:buClr>
        <a:buFont typeface="Wingdings" pitchFamily="28" charset="2"/>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image" Target="../media/image43.png"/><Relationship Id="rId4" Type="http://schemas.openxmlformats.org/officeDocument/2006/relationships/image" Target="../media/image42.jpg"/></Relationships>
</file>

<file path=ppt/slides/_rels/slide1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9.jpg"/><Relationship Id="rId5" Type="http://schemas.openxmlformats.org/officeDocument/2006/relationships/image" Target="../media/image48.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2.xml"/><Relationship Id="rId7" Type="http://schemas.openxmlformats.org/officeDocument/2006/relationships/image" Target="../media/image26.png"/><Relationship Id="rId12" Type="http://schemas.openxmlformats.org/officeDocument/2006/relationships/image" Target="../media/image31.jpe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4"/>
          </p:nvPr>
        </p:nvSpPr>
        <p:spPr/>
        <p:txBody>
          <a:bodyPr/>
          <a:lstStyle/>
          <a:p>
            <a:pPr>
              <a:defRPr/>
            </a:pPr>
            <a:r>
              <a:rPr lang="en-US" smtClean="0"/>
              <a:t>01/23/16</a:t>
            </a:r>
            <a:endParaRPr lang="en-US" dirty="0"/>
          </a:p>
        </p:txBody>
      </p:sp>
      <p:sp>
        <p:nvSpPr>
          <p:cNvPr id="3" name="Slide Number Placeholder 2"/>
          <p:cNvSpPr>
            <a:spLocks noGrp="1"/>
          </p:cNvSpPr>
          <p:nvPr>
            <p:ph type="sldNum" sz="quarter" idx="15"/>
          </p:nvPr>
        </p:nvSpPr>
        <p:spPr/>
        <p:txBody>
          <a:bodyPr/>
          <a:lstStyle/>
          <a:p>
            <a:pPr>
              <a:defRPr/>
            </a:pPr>
            <a:fld id="{C4B818F6-E4CF-F44F-9546-9E645745843E}" type="slidenum">
              <a:rPr lang="en-US"/>
              <a:pPr>
                <a:defRPr/>
              </a:pPr>
              <a:t>1</a:t>
            </a:fld>
            <a:endParaRPr lang="en-US" dirty="0"/>
          </a:p>
        </p:txBody>
      </p:sp>
      <p:sp>
        <p:nvSpPr>
          <p:cNvPr id="4" name="Title 3"/>
          <p:cNvSpPr>
            <a:spLocks noGrp="1"/>
          </p:cNvSpPr>
          <p:nvPr>
            <p:ph type="ctrTitle"/>
          </p:nvPr>
        </p:nvSpPr>
        <p:spPr>
          <a:xfrm>
            <a:off x="140677" y="3157538"/>
            <a:ext cx="8768861" cy="765175"/>
          </a:xfrm>
        </p:spPr>
        <p:txBody>
          <a:bodyPr rtlCol="0">
            <a:noAutofit/>
          </a:bodyPr>
          <a:lstStyle/>
          <a:p>
            <a:pPr algn="ctr" fontAlgn="auto">
              <a:spcAft>
                <a:spcPts val="0"/>
              </a:spcAft>
              <a:defRPr/>
            </a:pPr>
            <a:r>
              <a:rPr lang="en-US" dirty="0" smtClean="0">
                <a:ea typeface="+mj-ea"/>
                <a:cs typeface="+mj-cs"/>
              </a:rPr>
              <a:t>Vision to Action: </a:t>
            </a:r>
            <a:br>
              <a:rPr lang="en-US" dirty="0" smtClean="0">
                <a:ea typeface="+mj-ea"/>
                <a:cs typeface="+mj-cs"/>
              </a:rPr>
            </a:br>
            <a:r>
              <a:rPr lang="en-US" dirty="0" smtClean="0">
                <a:ea typeface="+mj-ea"/>
                <a:cs typeface="+mj-cs"/>
              </a:rPr>
              <a:t>Transforming Educational Activities</a:t>
            </a:r>
            <a:endParaRPr lang="en-US" dirty="0">
              <a:ea typeface="+mj-ea"/>
              <a:cs typeface="+mj-cs"/>
            </a:endParaRPr>
          </a:p>
        </p:txBody>
      </p:sp>
      <p:sp>
        <p:nvSpPr>
          <p:cNvPr id="10244" name="Subtitle 4"/>
          <p:cNvSpPr>
            <a:spLocks noGrp="1"/>
          </p:cNvSpPr>
          <p:nvPr>
            <p:ph type="subTitle" idx="1"/>
          </p:nvPr>
        </p:nvSpPr>
        <p:spPr>
          <a:xfrm>
            <a:off x="438150" y="4036646"/>
            <a:ext cx="7908925" cy="722313"/>
          </a:xfrm>
        </p:spPr>
        <p:txBody>
          <a:bodyPr/>
          <a:lstStyle/>
          <a:p>
            <a:pPr algn="ctr">
              <a:spcBef>
                <a:spcPts val="600"/>
              </a:spcBef>
              <a:buFont typeface="Wingdings" charset="0"/>
              <a:buNone/>
            </a:pPr>
            <a:r>
              <a:rPr lang="en-US" i="1" dirty="0" smtClean="0">
                <a:latin typeface="Verdana" charset="0"/>
                <a:cs typeface="Verdana" charset="0"/>
              </a:rPr>
              <a:t>S. K. Ramesh, </a:t>
            </a:r>
            <a:endParaRPr lang="en-US" i="1" dirty="0">
              <a:latin typeface="Verdana" charset="0"/>
              <a:cs typeface="Verdana" charset="0"/>
            </a:endParaRPr>
          </a:p>
          <a:p>
            <a:pPr algn="ctr">
              <a:spcBef>
                <a:spcPts val="600"/>
              </a:spcBef>
              <a:buFont typeface="Wingdings" charset="0"/>
              <a:buNone/>
            </a:pPr>
            <a:r>
              <a:rPr lang="en-US" i="1" dirty="0" smtClean="0">
                <a:latin typeface="Verdana" charset="0"/>
                <a:cs typeface="Verdana" charset="0"/>
              </a:rPr>
              <a:t>2016 VP IEEE-EAB</a:t>
            </a:r>
          </a:p>
          <a:p>
            <a:pPr algn="ctr">
              <a:spcBef>
                <a:spcPts val="600"/>
              </a:spcBef>
              <a:buFont typeface="Wingdings" charset="0"/>
              <a:buNone/>
            </a:pPr>
            <a:r>
              <a:rPr lang="en-US" i="1" dirty="0" smtClean="0">
                <a:solidFill>
                  <a:schemeClr val="bg1"/>
                </a:solidFill>
                <a:latin typeface="Verdana" charset="0"/>
                <a:cs typeface="Verdana" charset="0"/>
              </a:rPr>
              <a:t>s.ramesh@ieee.org </a:t>
            </a:r>
            <a:endParaRPr lang="en-US" i="1" dirty="0">
              <a:solidFill>
                <a:schemeClr val="bg1"/>
              </a:solidFill>
              <a:latin typeface="Verdana" charset="0"/>
              <a:cs typeface="Verdana" charset="0"/>
            </a:endParaRPr>
          </a:p>
        </p:txBody>
      </p:sp>
      <p:sp>
        <p:nvSpPr>
          <p:cNvPr id="10245" name="Text Placeholder 5"/>
          <p:cNvSpPr>
            <a:spLocks noGrp="1"/>
          </p:cNvSpPr>
          <p:nvPr>
            <p:ph type="body" sz="quarter" idx="13"/>
          </p:nvPr>
        </p:nvSpPr>
        <p:spPr>
          <a:xfrm>
            <a:off x="442913" y="5064369"/>
            <a:ext cx="7916862" cy="504093"/>
          </a:xfrm>
        </p:spPr>
        <p:txBody>
          <a:bodyPr/>
          <a:lstStyle/>
          <a:p>
            <a:endParaRPr lang="en-US" dirty="0">
              <a:latin typeface="Verdana"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IEEE Continuing Education - 2016</a:t>
            </a:r>
            <a:endParaRPr lang="en-US" dirty="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10</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463" y="1470074"/>
            <a:ext cx="2143125" cy="21336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9974" y="3426183"/>
            <a:ext cx="4867275" cy="93345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7124" y="1750695"/>
            <a:ext cx="4752975" cy="962025"/>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838" y="3807882"/>
            <a:ext cx="2190750" cy="811456"/>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7063" y="4718050"/>
            <a:ext cx="2800350" cy="1638300"/>
          </a:xfrm>
          <a:prstGeom prst="rect">
            <a:avLst/>
          </a:prstGeom>
        </p:spPr>
      </p:pic>
      <p:sp>
        <p:nvSpPr>
          <p:cNvPr id="14" name="Flowchart: Alternate Process 13"/>
          <p:cNvSpPr/>
          <p:nvPr/>
        </p:nvSpPr>
        <p:spPr>
          <a:xfrm>
            <a:off x="4689230" y="4718050"/>
            <a:ext cx="2274277" cy="1336431"/>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Customized Education Solutions</a:t>
            </a:r>
            <a:endParaRPr lang="en-US" dirty="0"/>
          </a:p>
        </p:txBody>
      </p:sp>
    </p:spTree>
    <p:extLst>
      <p:ext uri="{BB962C8B-B14F-4D97-AF65-F5344CB8AC3E}">
        <p14:creationId xmlns:p14="http://schemas.microsoft.com/office/powerpoint/2010/main" val="24952070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Challenges</a:t>
            </a:r>
            <a:endParaRPr lang="en-US" dirty="0"/>
          </a:p>
        </p:txBody>
      </p:sp>
      <p:pic>
        <p:nvPicPr>
          <p:cNvPr id="6" name="Content Placeholder 5"/>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803275" y="1764873"/>
            <a:ext cx="2314575" cy="1971675"/>
          </a:xfrm>
        </p:spPr>
      </p:pic>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11</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8420" y="1888698"/>
            <a:ext cx="2466975" cy="184785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1217" y="3828681"/>
            <a:ext cx="2143125" cy="214312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6369" y="4061037"/>
            <a:ext cx="2547692" cy="1910769"/>
          </a:xfrm>
          <a:prstGeom prst="rect">
            <a:avLst/>
          </a:prstGeom>
        </p:spPr>
      </p:pic>
    </p:spTree>
    <p:extLst>
      <p:ext uri="{BB962C8B-B14F-4D97-AF65-F5344CB8AC3E}">
        <p14:creationId xmlns:p14="http://schemas.microsoft.com/office/powerpoint/2010/main" val="278799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expand our Programs?</a:t>
            </a:r>
            <a:endParaRPr lang="en-US" dirty="0"/>
          </a:p>
        </p:txBody>
      </p:sp>
      <p:pic>
        <p:nvPicPr>
          <p:cNvPr id="6" name="Content Placeholder 5"/>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135059" y="1936139"/>
            <a:ext cx="2286000" cy="2000250"/>
          </a:xfrm>
        </p:spPr>
      </p:pic>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12</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3185" y="1538861"/>
            <a:ext cx="2989385" cy="185826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584" y="3936388"/>
            <a:ext cx="2276475" cy="200977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01815" y="3735470"/>
            <a:ext cx="3212124" cy="241161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8086" y="2995244"/>
            <a:ext cx="2223477" cy="2223477"/>
          </a:xfrm>
          <a:prstGeom prst="rect">
            <a:avLst/>
          </a:prstGeom>
        </p:spPr>
      </p:pic>
    </p:spTree>
    <p:extLst>
      <p:ext uri="{BB962C8B-B14F-4D97-AF65-F5344CB8AC3E}">
        <p14:creationId xmlns:p14="http://schemas.microsoft.com/office/powerpoint/2010/main" val="28460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pPr>
              <a:defRPr/>
            </a:pPr>
            <a:fld id="{99D99F32-1665-B143-8D4A-A74F9679555D}" type="slidenum">
              <a:rPr lang="en-US" smtClean="0">
                <a:solidFill>
                  <a:prstClr val="black">
                    <a:tint val="75000"/>
                  </a:prstClr>
                </a:solidFill>
              </a:rPr>
              <a:pPr>
                <a:defRPr/>
              </a:pPr>
              <a:t>13</a:t>
            </a:fld>
            <a:endParaRPr lang="en-US" dirty="0">
              <a:solidFill>
                <a:prstClr val="black">
                  <a:tint val="75000"/>
                </a:prstClr>
              </a:solidFill>
            </a:endParaRPr>
          </a:p>
        </p:txBody>
      </p:sp>
      <p:sp>
        <p:nvSpPr>
          <p:cNvPr id="4" name="Rectangle 3"/>
          <p:cNvSpPr/>
          <p:nvPr/>
        </p:nvSpPr>
        <p:spPr>
          <a:xfrm>
            <a:off x="597408" y="2985391"/>
            <a:ext cx="7668768" cy="800219"/>
          </a:xfrm>
          <a:prstGeom prst="rect">
            <a:avLst/>
          </a:prstGeom>
        </p:spPr>
        <p:txBody>
          <a:bodyPr wrap="square">
            <a:spAutoFit/>
          </a:bodyPr>
          <a:lstStyle/>
          <a:p>
            <a:pPr algn="ctr"/>
            <a:r>
              <a:rPr lang="en-US" sz="2800" b="1" dirty="0">
                <a:solidFill>
                  <a:prstClr val="white"/>
                </a:solidFill>
                <a:latin typeface="Verdana"/>
              </a:rPr>
              <a:t>Can we do it?</a:t>
            </a:r>
            <a:br>
              <a:rPr lang="en-US" sz="2800" b="1" dirty="0">
                <a:solidFill>
                  <a:prstClr val="white"/>
                </a:solidFill>
                <a:latin typeface="Verdana"/>
              </a:rPr>
            </a:br>
            <a:endParaRPr lang="en-US" dirty="0"/>
          </a:p>
        </p:txBody>
      </p:sp>
      <p:sp>
        <p:nvSpPr>
          <p:cNvPr id="5" name="TextBox 4"/>
          <p:cNvSpPr txBox="1"/>
          <p:nvPr/>
        </p:nvSpPr>
        <p:spPr>
          <a:xfrm>
            <a:off x="609600" y="3785610"/>
            <a:ext cx="7681911" cy="800219"/>
          </a:xfrm>
          <a:prstGeom prst="rect">
            <a:avLst/>
          </a:prstGeom>
          <a:ln>
            <a:noFill/>
          </a:ln>
        </p:spPr>
        <p:txBody>
          <a:bodyPr wrap="none" rtlCol="0">
            <a:spAutoFit/>
          </a:bodyPr>
          <a:lstStyle/>
          <a:p>
            <a:pPr lvl="0"/>
            <a:r>
              <a:rPr lang="en-US" sz="2800" b="1" dirty="0">
                <a:solidFill>
                  <a:prstClr val="white"/>
                </a:solidFill>
                <a:latin typeface="Verdana"/>
              </a:rPr>
              <a:t>You bet! And we’ll do it the IEEE way</a:t>
            </a:r>
            <a:r>
              <a:rPr lang="en-US" sz="3400" b="1" dirty="0">
                <a:solidFill>
                  <a:prstClr val="white"/>
                </a:solidFill>
                <a:latin typeface="Verdana"/>
              </a:rPr>
              <a:t/>
            </a:r>
            <a:br>
              <a:rPr lang="en-US" sz="3400" b="1" dirty="0">
                <a:solidFill>
                  <a:prstClr val="white"/>
                </a:solidFill>
                <a:latin typeface="Verdana"/>
              </a:rPr>
            </a:br>
            <a:endParaRPr lang="en-US" dirty="0" smtClean="0"/>
          </a:p>
        </p:txBody>
      </p:sp>
      <p:sp>
        <p:nvSpPr>
          <p:cNvPr id="7" name="TextBox 6"/>
          <p:cNvSpPr txBox="1"/>
          <p:nvPr/>
        </p:nvSpPr>
        <p:spPr>
          <a:xfrm>
            <a:off x="1085088" y="4437888"/>
            <a:ext cx="7181088" cy="1323439"/>
          </a:xfrm>
          <a:prstGeom prst="rect">
            <a:avLst/>
          </a:prstGeom>
          <a:ln>
            <a:noFill/>
          </a:ln>
        </p:spPr>
        <p:txBody>
          <a:bodyPr wrap="square" rtlCol="0">
            <a:spAutoFit/>
          </a:bodyPr>
          <a:lstStyle/>
          <a:p>
            <a:pPr lvl="0" algn="ctr"/>
            <a:r>
              <a:rPr lang="en-US" sz="3400" b="1" dirty="0">
                <a:solidFill>
                  <a:prstClr val="white"/>
                </a:solidFill>
                <a:latin typeface="Verdana"/>
              </a:rPr>
              <a:t>I</a:t>
            </a:r>
            <a:r>
              <a:rPr lang="en-US" sz="2800" dirty="0">
                <a:solidFill>
                  <a:prstClr val="white"/>
                </a:solidFill>
                <a:latin typeface="Verdana"/>
              </a:rPr>
              <a:t>nquire</a:t>
            </a:r>
            <a:r>
              <a:rPr lang="en-US" sz="2800" b="1" dirty="0">
                <a:solidFill>
                  <a:prstClr val="white"/>
                </a:solidFill>
                <a:latin typeface="Verdana"/>
              </a:rPr>
              <a:t>, </a:t>
            </a:r>
            <a:r>
              <a:rPr lang="en-US" sz="3400" b="1" dirty="0">
                <a:solidFill>
                  <a:prstClr val="white"/>
                </a:solidFill>
                <a:latin typeface="Verdana"/>
              </a:rPr>
              <a:t>E</a:t>
            </a:r>
            <a:r>
              <a:rPr lang="en-US" sz="2800" dirty="0">
                <a:solidFill>
                  <a:prstClr val="white"/>
                </a:solidFill>
                <a:latin typeface="Verdana"/>
              </a:rPr>
              <a:t>ngage</a:t>
            </a:r>
            <a:r>
              <a:rPr lang="en-US" sz="2800" b="1" dirty="0">
                <a:solidFill>
                  <a:prstClr val="white"/>
                </a:solidFill>
                <a:latin typeface="Verdana"/>
              </a:rPr>
              <a:t>, </a:t>
            </a:r>
            <a:r>
              <a:rPr lang="en-US" sz="3400" b="1" dirty="0">
                <a:solidFill>
                  <a:prstClr val="white"/>
                </a:solidFill>
                <a:latin typeface="Verdana"/>
              </a:rPr>
              <a:t>E</a:t>
            </a:r>
            <a:r>
              <a:rPr lang="en-US" sz="2800" dirty="0">
                <a:solidFill>
                  <a:prstClr val="white"/>
                </a:solidFill>
                <a:latin typeface="Verdana"/>
              </a:rPr>
              <a:t>xcite</a:t>
            </a:r>
            <a:r>
              <a:rPr lang="en-US" sz="2800" b="1" dirty="0">
                <a:solidFill>
                  <a:prstClr val="white"/>
                </a:solidFill>
                <a:latin typeface="Verdana"/>
              </a:rPr>
              <a:t>, </a:t>
            </a:r>
            <a:r>
              <a:rPr lang="en-US" sz="3400" b="1" dirty="0">
                <a:solidFill>
                  <a:prstClr val="white"/>
                </a:solidFill>
                <a:latin typeface="Verdana"/>
              </a:rPr>
              <a:t>E</a:t>
            </a:r>
            <a:r>
              <a:rPr lang="en-US" sz="2800" dirty="0">
                <a:solidFill>
                  <a:prstClr val="white"/>
                </a:solidFill>
                <a:latin typeface="Verdana"/>
              </a:rPr>
              <a:t>nergize</a:t>
            </a:r>
            <a:r>
              <a:rPr lang="en-US" sz="2800" b="1" dirty="0">
                <a:solidFill>
                  <a:prstClr val="white"/>
                </a:solidFill>
                <a:latin typeface="Verdana"/>
              </a:rPr>
              <a:t/>
            </a:r>
            <a:br>
              <a:rPr lang="en-US" sz="2800" b="1" dirty="0">
                <a:solidFill>
                  <a:prstClr val="white"/>
                </a:solidFill>
                <a:latin typeface="Verdana"/>
              </a:rPr>
            </a:br>
            <a:r>
              <a:rPr lang="en-US" sz="2800" b="1" dirty="0">
                <a:solidFill>
                  <a:prstClr val="white"/>
                </a:solidFill>
                <a:latin typeface="Verdana"/>
              </a:rPr>
              <a:t>Questions?</a:t>
            </a:r>
            <a:endParaRPr lang="en-US" dirty="0">
              <a:solidFill>
                <a:prstClr val="black"/>
              </a:solidFill>
            </a:endParaRPr>
          </a:p>
          <a:p>
            <a:endParaRPr lang="en-US" dirty="0" smtClean="0"/>
          </a:p>
        </p:txBody>
      </p:sp>
      <p:sp>
        <p:nvSpPr>
          <p:cNvPr id="2" name="Date Placeholder 1"/>
          <p:cNvSpPr>
            <a:spLocks noGrp="1"/>
          </p:cNvSpPr>
          <p:nvPr>
            <p:ph type="dt" sz="half" idx="14"/>
          </p:nvPr>
        </p:nvSpPr>
        <p:spPr/>
        <p:txBody>
          <a:bodyPr/>
          <a:lstStyle/>
          <a:p>
            <a:pPr>
              <a:defRPr/>
            </a:pPr>
            <a:r>
              <a:rPr lang="en-US" smtClean="0"/>
              <a:t>01/23/16</a:t>
            </a:r>
            <a:endParaRPr lang="en-US" dirty="0"/>
          </a:p>
        </p:txBody>
      </p:sp>
    </p:spTree>
    <p:extLst>
      <p:ext uri="{BB962C8B-B14F-4D97-AF65-F5344CB8AC3E}">
        <p14:creationId xmlns:p14="http://schemas.microsoft.com/office/powerpoint/2010/main" val="201579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Educational Activities – Who do we serve?</a:t>
            </a:r>
            <a:endParaRPr lang="en-US" dirty="0"/>
          </a:p>
        </p:txBody>
      </p:sp>
      <p:sp>
        <p:nvSpPr>
          <p:cNvPr id="3" name="Content Placeholder 2"/>
          <p:cNvSpPr>
            <a:spLocks noGrp="1"/>
          </p:cNvSpPr>
          <p:nvPr>
            <p:ph sz="quarter" idx="14"/>
          </p:nvPr>
        </p:nvSpPr>
        <p:spPr/>
        <p:txBody>
          <a:bodyPr/>
          <a:lstStyle/>
          <a:p>
            <a:endParaRPr lang="en-US" dirty="0" smtClean="0"/>
          </a:p>
          <a:p>
            <a:endParaRPr lang="en-US" dirty="0"/>
          </a:p>
          <a:p>
            <a:endParaRPr lang="en-US" dirty="0" smtClean="0"/>
          </a:p>
          <a:p>
            <a:endParaRPr lang="en-US" dirty="0"/>
          </a:p>
          <a:p>
            <a:endParaRPr lang="en-US" dirty="0" smtClean="0"/>
          </a:p>
          <a:p>
            <a:pPr marL="0" indent="0">
              <a:buNone/>
            </a:pPr>
            <a:r>
              <a:rPr lang="en-US" sz="2000" i="1" dirty="0" smtClean="0"/>
              <a:t>Be </a:t>
            </a:r>
            <a:r>
              <a:rPr lang="en-US" sz="2000" i="1" dirty="0"/>
              <a:t>the recognized and respected portal for educational resources, global in reach but local in relevance, supporting life-long learning and catalyzing change through education. </a:t>
            </a:r>
          </a:p>
          <a:p>
            <a:endParaRPr lang="en-US" dirty="0" smtClean="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2</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graphicFrame>
        <p:nvGraphicFramePr>
          <p:cNvPr id="6" name="Diagram 5"/>
          <p:cNvGraphicFramePr/>
          <p:nvPr>
            <p:extLst>
              <p:ext uri="{D42A27DB-BD31-4B8C-83A1-F6EECF244321}">
                <p14:modId xmlns:p14="http://schemas.microsoft.com/office/powerpoint/2010/main" val="2037439260"/>
              </p:ext>
            </p:extLst>
          </p:nvPr>
        </p:nvGraphicFramePr>
        <p:xfrm>
          <a:off x="1664677" y="1458351"/>
          <a:ext cx="5662247" cy="2972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577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3236" y="249211"/>
            <a:ext cx="8578177" cy="681092"/>
          </a:xfrm>
        </p:spPr>
        <p:txBody>
          <a:bodyPr/>
          <a:lstStyle/>
          <a:p>
            <a:pPr algn="ctr"/>
            <a:r>
              <a:rPr lang="en-US" dirty="0" smtClean="0"/>
              <a:t>Educational Activities Board Mission</a:t>
            </a:r>
          </a:p>
        </p:txBody>
      </p:sp>
      <p:sp>
        <p:nvSpPr>
          <p:cNvPr id="55300" name="Slide Number Placeholder 4"/>
          <p:cNvSpPr>
            <a:spLocks noGrp="1"/>
          </p:cNvSpPr>
          <p:nvPr>
            <p:ph type="sldNum" sz="quarter" idx="11"/>
          </p:nvPr>
        </p:nvSpPr>
        <p:spPr bwMode="auto">
          <a:xfrm>
            <a:off x="-23813" y="6667919"/>
            <a:ext cx="685801"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112" charset="-128"/>
              </a:defRPr>
            </a:lvl1pPr>
            <a:lvl2pPr marL="742950" indent="-285750">
              <a:defRPr sz="2400">
                <a:solidFill>
                  <a:schemeClr val="tx1"/>
                </a:solidFill>
                <a:latin typeface="Arial" pitchFamily="34" charset="0"/>
                <a:ea typeface="ＭＳ Ｐゴシック" pitchFamily="-112" charset="-128"/>
              </a:defRPr>
            </a:lvl2pPr>
            <a:lvl3pPr marL="1143000" indent="-228600">
              <a:defRPr sz="2400">
                <a:solidFill>
                  <a:schemeClr val="tx1"/>
                </a:solidFill>
                <a:latin typeface="Arial" pitchFamily="34" charset="0"/>
                <a:ea typeface="ＭＳ Ｐゴシック" pitchFamily="-112" charset="-128"/>
              </a:defRPr>
            </a:lvl3pPr>
            <a:lvl4pPr marL="1600200" indent="-228600">
              <a:defRPr sz="2400">
                <a:solidFill>
                  <a:schemeClr val="tx1"/>
                </a:solidFill>
                <a:latin typeface="Arial" pitchFamily="34" charset="0"/>
                <a:ea typeface="ＭＳ Ｐゴシック" pitchFamily="-112" charset="-128"/>
              </a:defRPr>
            </a:lvl4pPr>
            <a:lvl5pPr marL="2057400" indent="-228600">
              <a:defRPr sz="2400">
                <a:solidFill>
                  <a:schemeClr val="tx1"/>
                </a:solidFill>
                <a:latin typeface="Arial" pitchFamily="34"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112" charset="-128"/>
              </a:defRPr>
            </a:lvl9pPr>
          </a:lstStyle>
          <a:p>
            <a:fld id="{A9FE1E3B-8E43-4EDC-B445-D6E937E042EC}" type="slidenum">
              <a:rPr lang="en-US" sz="1000" smtClean="0">
                <a:solidFill>
                  <a:srgbClr val="898989"/>
                </a:solidFill>
              </a:rPr>
              <a:pPr/>
              <a:t>3</a:t>
            </a:fld>
            <a:endParaRPr lang="en-US" sz="1000" smtClean="0">
              <a:solidFill>
                <a:srgbClr val="898989"/>
              </a:solidFill>
            </a:endParaRPr>
          </a:p>
        </p:txBody>
      </p:sp>
      <p:grpSp>
        <p:nvGrpSpPr>
          <p:cNvPr id="92" name="Group 91"/>
          <p:cNvGrpSpPr/>
          <p:nvPr/>
        </p:nvGrpSpPr>
        <p:grpSpPr>
          <a:xfrm>
            <a:off x="183236" y="844718"/>
            <a:ext cx="8902042" cy="4671912"/>
            <a:chOff x="289735" y="1503609"/>
            <a:chExt cx="8902042" cy="4671912"/>
          </a:xfrm>
        </p:grpSpPr>
        <p:grpSp>
          <p:nvGrpSpPr>
            <p:cNvPr id="93" name="Group 92"/>
            <p:cNvGrpSpPr/>
            <p:nvPr/>
          </p:nvGrpSpPr>
          <p:grpSpPr>
            <a:xfrm>
              <a:off x="289735" y="1554633"/>
              <a:ext cx="3464495" cy="4015544"/>
              <a:chOff x="2723924" y="1455272"/>
              <a:chExt cx="3696152" cy="4284048"/>
            </a:xfrm>
          </p:grpSpPr>
          <p:grpSp>
            <p:nvGrpSpPr>
              <p:cNvPr id="121" name="Group 120"/>
              <p:cNvGrpSpPr/>
              <p:nvPr/>
            </p:nvGrpSpPr>
            <p:grpSpPr>
              <a:xfrm>
                <a:off x="2723924" y="1455272"/>
                <a:ext cx="3696152" cy="4284048"/>
                <a:chOff x="2295845" y="486443"/>
                <a:chExt cx="3696152" cy="4284048"/>
              </a:xfrm>
            </p:grpSpPr>
            <p:sp>
              <p:nvSpPr>
                <p:cNvPr id="128" name="Rectangle 21"/>
                <p:cNvSpPr/>
                <p:nvPr/>
              </p:nvSpPr>
              <p:spPr>
                <a:xfrm>
                  <a:off x="2295845" y="2779766"/>
                  <a:ext cx="1106622" cy="1990725"/>
                </a:xfrm>
                <a:custGeom>
                  <a:avLst/>
                  <a:gdLst>
                    <a:gd name="connsiteX0" fmla="*/ 0 w 590550"/>
                    <a:gd name="connsiteY0" fmla="*/ 0 h 723900"/>
                    <a:gd name="connsiteX1" fmla="*/ 590550 w 590550"/>
                    <a:gd name="connsiteY1" fmla="*/ 0 h 723900"/>
                    <a:gd name="connsiteX2" fmla="*/ 590550 w 590550"/>
                    <a:gd name="connsiteY2" fmla="*/ 723900 h 723900"/>
                    <a:gd name="connsiteX3" fmla="*/ 0 w 590550"/>
                    <a:gd name="connsiteY3" fmla="*/ 723900 h 723900"/>
                    <a:gd name="connsiteX4" fmla="*/ 0 w 590550"/>
                    <a:gd name="connsiteY4" fmla="*/ 0 h 723900"/>
                    <a:gd name="connsiteX0" fmla="*/ 314325 w 904875"/>
                    <a:gd name="connsiteY0" fmla="*/ 0 h 1385888"/>
                    <a:gd name="connsiteX1" fmla="*/ 904875 w 904875"/>
                    <a:gd name="connsiteY1" fmla="*/ 0 h 1385888"/>
                    <a:gd name="connsiteX2" fmla="*/ 904875 w 904875"/>
                    <a:gd name="connsiteY2" fmla="*/ 723900 h 1385888"/>
                    <a:gd name="connsiteX3" fmla="*/ 0 w 904875"/>
                    <a:gd name="connsiteY3" fmla="*/ 1385888 h 1385888"/>
                    <a:gd name="connsiteX4" fmla="*/ 314325 w 904875"/>
                    <a:gd name="connsiteY4" fmla="*/ 0 h 1385888"/>
                    <a:gd name="connsiteX0" fmla="*/ 314325 w 1085850"/>
                    <a:gd name="connsiteY0" fmla="*/ 0 h 1385888"/>
                    <a:gd name="connsiteX1" fmla="*/ 904875 w 1085850"/>
                    <a:gd name="connsiteY1" fmla="*/ 0 h 1385888"/>
                    <a:gd name="connsiteX2" fmla="*/ 1085850 w 1085850"/>
                    <a:gd name="connsiteY2" fmla="*/ 1014413 h 1385888"/>
                    <a:gd name="connsiteX3" fmla="*/ 0 w 1085850"/>
                    <a:gd name="connsiteY3" fmla="*/ 1385888 h 1385888"/>
                    <a:gd name="connsiteX4" fmla="*/ 314325 w 1085850"/>
                    <a:gd name="connsiteY4" fmla="*/ 0 h 1385888"/>
                    <a:gd name="connsiteX0" fmla="*/ 0 w 1085850"/>
                    <a:gd name="connsiteY0" fmla="*/ 1385888 h 1385888"/>
                    <a:gd name="connsiteX1" fmla="*/ 904875 w 1085850"/>
                    <a:gd name="connsiteY1" fmla="*/ 0 h 1385888"/>
                    <a:gd name="connsiteX2" fmla="*/ 1085850 w 1085850"/>
                    <a:gd name="connsiteY2" fmla="*/ 1014413 h 1385888"/>
                    <a:gd name="connsiteX3" fmla="*/ 0 w 1085850"/>
                    <a:gd name="connsiteY3" fmla="*/ 1385888 h 1385888"/>
                    <a:gd name="connsiteX0" fmla="*/ 0 w 1085850"/>
                    <a:gd name="connsiteY0" fmla="*/ 1962150 h 1962150"/>
                    <a:gd name="connsiteX1" fmla="*/ 738188 w 1085850"/>
                    <a:gd name="connsiteY1" fmla="*/ 0 h 1962150"/>
                    <a:gd name="connsiteX2" fmla="*/ 1085850 w 1085850"/>
                    <a:gd name="connsiteY2" fmla="*/ 1590675 h 1962150"/>
                    <a:gd name="connsiteX3" fmla="*/ 0 w 1085850"/>
                    <a:gd name="connsiteY3" fmla="*/ 1962150 h 1962150"/>
                    <a:gd name="connsiteX0" fmla="*/ 0 w 1085850"/>
                    <a:gd name="connsiteY0" fmla="*/ 1962150 h 1962150"/>
                    <a:gd name="connsiteX1" fmla="*/ 738188 w 1085850"/>
                    <a:gd name="connsiteY1" fmla="*/ 0 h 1962150"/>
                    <a:gd name="connsiteX2" fmla="*/ 1085850 w 1085850"/>
                    <a:gd name="connsiteY2" fmla="*/ 1590675 h 1962150"/>
                    <a:gd name="connsiteX3" fmla="*/ 0 w 1085850"/>
                    <a:gd name="connsiteY3" fmla="*/ 1962150 h 1962150"/>
                    <a:gd name="connsiteX0" fmla="*/ 0 w 1090613"/>
                    <a:gd name="connsiteY0" fmla="*/ 1962150 h 1962150"/>
                    <a:gd name="connsiteX1" fmla="*/ 738188 w 1090613"/>
                    <a:gd name="connsiteY1" fmla="*/ 0 h 1962150"/>
                    <a:gd name="connsiteX2" fmla="*/ 1090613 w 1090613"/>
                    <a:gd name="connsiteY2" fmla="*/ 1590675 h 1962150"/>
                    <a:gd name="connsiteX3" fmla="*/ 0 w 1090613"/>
                    <a:gd name="connsiteY3" fmla="*/ 1962150 h 1962150"/>
                    <a:gd name="connsiteX0" fmla="*/ 0 w 1090613"/>
                    <a:gd name="connsiteY0" fmla="*/ 1962150 h 1962150"/>
                    <a:gd name="connsiteX1" fmla="*/ 738188 w 1090613"/>
                    <a:gd name="connsiteY1" fmla="*/ 0 h 1962150"/>
                    <a:gd name="connsiteX2" fmla="*/ 1090613 w 1090613"/>
                    <a:gd name="connsiteY2" fmla="*/ 1590675 h 1962150"/>
                    <a:gd name="connsiteX3" fmla="*/ 0 w 1090613"/>
                    <a:gd name="connsiteY3" fmla="*/ 1962150 h 1962150"/>
                    <a:gd name="connsiteX0" fmla="*/ 0 w 1090613"/>
                    <a:gd name="connsiteY0" fmla="*/ 1962150 h 1962150"/>
                    <a:gd name="connsiteX1" fmla="*/ 738188 w 1090613"/>
                    <a:gd name="connsiteY1" fmla="*/ 0 h 1962150"/>
                    <a:gd name="connsiteX2" fmla="*/ 1090613 w 1090613"/>
                    <a:gd name="connsiteY2" fmla="*/ 1590675 h 1962150"/>
                    <a:gd name="connsiteX3" fmla="*/ 0 w 1090613"/>
                    <a:gd name="connsiteY3" fmla="*/ 1962150 h 1962150"/>
                    <a:gd name="connsiteX0" fmla="*/ 0 w 1100138"/>
                    <a:gd name="connsiteY0" fmla="*/ 1962150 h 1962150"/>
                    <a:gd name="connsiteX1" fmla="*/ 738188 w 1100138"/>
                    <a:gd name="connsiteY1" fmla="*/ 0 h 1962150"/>
                    <a:gd name="connsiteX2" fmla="*/ 1100138 w 1100138"/>
                    <a:gd name="connsiteY2" fmla="*/ 1590675 h 1962150"/>
                    <a:gd name="connsiteX3" fmla="*/ 0 w 1100138"/>
                    <a:gd name="connsiteY3" fmla="*/ 1962150 h 1962150"/>
                    <a:gd name="connsiteX0" fmla="*/ 0 w 1100138"/>
                    <a:gd name="connsiteY0" fmla="*/ 1962150 h 1962150"/>
                    <a:gd name="connsiteX1" fmla="*/ 738188 w 1100138"/>
                    <a:gd name="connsiteY1" fmla="*/ 0 h 1962150"/>
                    <a:gd name="connsiteX2" fmla="*/ 1100138 w 1100138"/>
                    <a:gd name="connsiteY2" fmla="*/ 1590675 h 1962150"/>
                    <a:gd name="connsiteX3" fmla="*/ 0 w 1100138"/>
                    <a:gd name="connsiteY3" fmla="*/ 1962150 h 1962150"/>
                    <a:gd name="connsiteX0" fmla="*/ 3806 w 1103944"/>
                    <a:gd name="connsiteY0" fmla="*/ 1962150 h 1962150"/>
                    <a:gd name="connsiteX1" fmla="*/ 741994 w 1103944"/>
                    <a:gd name="connsiteY1" fmla="*/ 0 h 1962150"/>
                    <a:gd name="connsiteX2" fmla="*/ 1103944 w 1103944"/>
                    <a:gd name="connsiteY2" fmla="*/ 1590675 h 1962150"/>
                    <a:gd name="connsiteX3" fmla="*/ 3806 w 1103944"/>
                    <a:gd name="connsiteY3" fmla="*/ 1962150 h 1962150"/>
                    <a:gd name="connsiteX0" fmla="*/ 3806 w 1103944"/>
                    <a:gd name="connsiteY0" fmla="*/ 1962150 h 1962150"/>
                    <a:gd name="connsiteX1" fmla="*/ 741994 w 1103944"/>
                    <a:gd name="connsiteY1" fmla="*/ 0 h 1962150"/>
                    <a:gd name="connsiteX2" fmla="*/ 1103944 w 1103944"/>
                    <a:gd name="connsiteY2" fmla="*/ 1590675 h 1962150"/>
                    <a:gd name="connsiteX3" fmla="*/ 3806 w 1103944"/>
                    <a:gd name="connsiteY3" fmla="*/ 1962150 h 1962150"/>
                    <a:gd name="connsiteX0" fmla="*/ 3806 w 1103944"/>
                    <a:gd name="connsiteY0" fmla="*/ 1962150 h 1962150"/>
                    <a:gd name="connsiteX1" fmla="*/ 741994 w 1103944"/>
                    <a:gd name="connsiteY1" fmla="*/ 0 h 1962150"/>
                    <a:gd name="connsiteX2" fmla="*/ 1103944 w 1103944"/>
                    <a:gd name="connsiteY2" fmla="*/ 1590675 h 1962150"/>
                    <a:gd name="connsiteX3" fmla="*/ 3806 w 1103944"/>
                    <a:gd name="connsiteY3" fmla="*/ 1962150 h 1962150"/>
                    <a:gd name="connsiteX0" fmla="*/ 3900 w 1094513"/>
                    <a:gd name="connsiteY0" fmla="*/ 1990725 h 1990725"/>
                    <a:gd name="connsiteX1" fmla="*/ 732563 w 1094513"/>
                    <a:gd name="connsiteY1" fmla="*/ 0 h 1990725"/>
                    <a:gd name="connsiteX2" fmla="*/ 1094513 w 1094513"/>
                    <a:gd name="connsiteY2" fmla="*/ 1590675 h 1990725"/>
                    <a:gd name="connsiteX3" fmla="*/ 3900 w 1094513"/>
                    <a:gd name="connsiteY3" fmla="*/ 1990725 h 1990725"/>
                    <a:gd name="connsiteX0" fmla="*/ 16009 w 1106622"/>
                    <a:gd name="connsiteY0" fmla="*/ 1990725 h 1990725"/>
                    <a:gd name="connsiteX1" fmla="*/ 744672 w 1106622"/>
                    <a:gd name="connsiteY1" fmla="*/ 0 h 1990725"/>
                    <a:gd name="connsiteX2" fmla="*/ 1106622 w 1106622"/>
                    <a:gd name="connsiteY2" fmla="*/ 1590675 h 1990725"/>
                    <a:gd name="connsiteX3" fmla="*/ 16009 w 1106622"/>
                    <a:gd name="connsiteY3" fmla="*/ 1990725 h 1990725"/>
                  </a:gdLst>
                  <a:ahLst/>
                  <a:cxnLst>
                    <a:cxn ang="0">
                      <a:pos x="connsiteX0" y="connsiteY0"/>
                    </a:cxn>
                    <a:cxn ang="0">
                      <a:pos x="connsiteX1" y="connsiteY1"/>
                    </a:cxn>
                    <a:cxn ang="0">
                      <a:pos x="connsiteX2" y="connsiteY2"/>
                    </a:cxn>
                    <a:cxn ang="0">
                      <a:pos x="connsiteX3" y="connsiteY3"/>
                    </a:cxn>
                  </a:cxnLst>
                  <a:rect l="l" t="t" r="r" b="b"/>
                  <a:pathLst>
                    <a:path w="1106622" h="1990725">
                      <a:moveTo>
                        <a:pt x="16009" y="1990725"/>
                      </a:moveTo>
                      <a:cubicBezTo>
                        <a:pt x="-85590" y="1279525"/>
                        <a:pt x="312871" y="425450"/>
                        <a:pt x="744672" y="0"/>
                      </a:cubicBezTo>
                      <a:cubicBezTo>
                        <a:pt x="774834" y="601663"/>
                        <a:pt x="900248" y="1084262"/>
                        <a:pt x="1106622" y="1590675"/>
                      </a:cubicBezTo>
                      <a:cubicBezTo>
                        <a:pt x="773246" y="1643062"/>
                        <a:pt x="416060" y="1814512"/>
                        <a:pt x="16009" y="1990725"/>
                      </a:cubicBezTo>
                      <a:close/>
                    </a:path>
                  </a:pathLst>
                </a:cu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sp>
              <p:nvSpPr>
                <p:cNvPr id="129" name="Rectangle 21"/>
                <p:cNvSpPr/>
                <p:nvPr/>
              </p:nvSpPr>
              <p:spPr>
                <a:xfrm flipH="1">
                  <a:off x="4885375" y="2779766"/>
                  <a:ext cx="1106622" cy="1990725"/>
                </a:xfrm>
                <a:custGeom>
                  <a:avLst/>
                  <a:gdLst>
                    <a:gd name="connsiteX0" fmla="*/ 0 w 590550"/>
                    <a:gd name="connsiteY0" fmla="*/ 0 h 723900"/>
                    <a:gd name="connsiteX1" fmla="*/ 590550 w 590550"/>
                    <a:gd name="connsiteY1" fmla="*/ 0 h 723900"/>
                    <a:gd name="connsiteX2" fmla="*/ 590550 w 590550"/>
                    <a:gd name="connsiteY2" fmla="*/ 723900 h 723900"/>
                    <a:gd name="connsiteX3" fmla="*/ 0 w 590550"/>
                    <a:gd name="connsiteY3" fmla="*/ 723900 h 723900"/>
                    <a:gd name="connsiteX4" fmla="*/ 0 w 590550"/>
                    <a:gd name="connsiteY4" fmla="*/ 0 h 723900"/>
                    <a:gd name="connsiteX0" fmla="*/ 314325 w 904875"/>
                    <a:gd name="connsiteY0" fmla="*/ 0 h 1385888"/>
                    <a:gd name="connsiteX1" fmla="*/ 904875 w 904875"/>
                    <a:gd name="connsiteY1" fmla="*/ 0 h 1385888"/>
                    <a:gd name="connsiteX2" fmla="*/ 904875 w 904875"/>
                    <a:gd name="connsiteY2" fmla="*/ 723900 h 1385888"/>
                    <a:gd name="connsiteX3" fmla="*/ 0 w 904875"/>
                    <a:gd name="connsiteY3" fmla="*/ 1385888 h 1385888"/>
                    <a:gd name="connsiteX4" fmla="*/ 314325 w 904875"/>
                    <a:gd name="connsiteY4" fmla="*/ 0 h 1385888"/>
                    <a:gd name="connsiteX0" fmla="*/ 314325 w 1085850"/>
                    <a:gd name="connsiteY0" fmla="*/ 0 h 1385888"/>
                    <a:gd name="connsiteX1" fmla="*/ 904875 w 1085850"/>
                    <a:gd name="connsiteY1" fmla="*/ 0 h 1385888"/>
                    <a:gd name="connsiteX2" fmla="*/ 1085850 w 1085850"/>
                    <a:gd name="connsiteY2" fmla="*/ 1014413 h 1385888"/>
                    <a:gd name="connsiteX3" fmla="*/ 0 w 1085850"/>
                    <a:gd name="connsiteY3" fmla="*/ 1385888 h 1385888"/>
                    <a:gd name="connsiteX4" fmla="*/ 314325 w 1085850"/>
                    <a:gd name="connsiteY4" fmla="*/ 0 h 1385888"/>
                    <a:gd name="connsiteX0" fmla="*/ 0 w 1085850"/>
                    <a:gd name="connsiteY0" fmla="*/ 1385888 h 1385888"/>
                    <a:gd name="connsiteX1" fmla="*/ 904875 w 1085850"/>
                    <a:gd name="connsiteY1" fmla="*/ 0 h 1385888"/>
                    <a:gd name="connsiteX2" fmla="*/ 1085850 w 1085850"/>
                    <a:gd name="connsiteY2" fmla="*/ 1014413 h 1385888"/>
                    <a:gd name="connsiteX3" fmla="*/ 0 w 1085850"/>
                    <a:gd name="connsiteY3" fmla="*/ 1385888 h 1385888"/>
                    <a:gd name="connsiteX0" fmla="*/ 0 w 1085850"/>
                    <a:gd name="connsiteY0" fmla="*/ 1962150 h 1962150"/>
                    <a:gd name="connsiteX1" fmla="*/ 738188 w 1085850"/>
                    <a:gd name="connsiteY1" fmla="*/ 0 h 1962150"/>
                    <a:gd name="connsiteX2" fmla="*/ 1085850 w 1085850"/>
                    <a:gd name="connsiteY2" fmla="*/ 1590675 h 1962150"/>
                    <a:gd name="connsiteX3" fmla="*/ 0 w 1085850"/>
                    <a:gd name="connsiteY3" fmla="*/ 1962150 h 1962150"/>
                    <a:gd name="connsiteX0" fmla="*/ 0 w 1085850"/>
                    <a:gd name="connsiteY0" fmla="*/ 1962150 h 1962150"/>
                    <a:gd name="connsiteX1" fmla="*/ 738188 w 1085850"/>
                    <a:gd name="connsiteY1" fmla="*/ 0 h 1962150"/>
                    <a:gd name="connsiteX2" fmla="*/ 1085850 w 1085850"/>
                    <a:gd name="connsiteY2" fmla="*/ 1590675 h 1962150"/>
                    <a:gd name="connsiteX3" fmla="*/ 0 w 1085850"/>
                    <a:gd name="connsiteY3" fmla="*/ 1962150 h 1962150"/>
                    <a:gd name="connsiteX0" fmla="*/ 0 w 1090613"/>
                    <a:gd name="connsiteY0" fmla="*/ 1962150 h 1962150"/>
                    <a:gd name="connsiteX1" fmla="*/ 738188 w 1090613"/>
                    <a:gd name="connsiteY1" fmla="*/ 0 h 1962150"/>
                    <a:gd name="connsiteX2" fmla="*/ 1090613 w 1090613"/>
                    <a:gd name="connsiteY2" fmla="*/ 1590675 h 1962150"/>
                    <a:gd name="connsiteX3" fmla="*/ 0 w 1090613"/>
                    <a:gd name="connsiteY3" fmla="*/ 1962150 h 1962150"/>
                    <a:gd name="connsiteX0" fmla="*/ 0 w 1090613"/>
                    <a:gd name="connsiteY0" fmla="*/ 1962150 h 1962150"/>
                    <a:gd name="connsiteX1" fmla="*/ 738188 w 1090613"/>
                    <a:gd name="connsiteY1" fmla="*/ 0 h 1962150"/>
                    <a:gd name="connsiteX2" fmla="*/ 1090613 w 1090613"/>
                    <a:gd name="connsiteY2" fmla="*/ 1590675 h 1962150"/>
                    <a:gd name="connsiteX3" fmla="*/ 0 w 1090613"/>
                    <a:gd name="connsiteY3" fmla="*/ 1962150 h 1962150"/>
                    <a:gd name="connsiteX0" fmla="*/ 0 w 1090613"/>
                    <a:gd name="connsiteY0" fmla="*/ 1962150 h 1962150"/>
                    <a:gd name="connsiteX1" fmla="*/ 738188 w 1090613"/>
                    <a:gd name="connsiteY1" fmla="*/ 0 h 1962150"/>
                    <a:gd name="connsiteX2" fmla="*/ 1090613 w 1090613"/>
                    <a:gd name="connsiteY2" fmla="*/ 1590675 h 1962150"/>
                    <a:gd name="connsiteX3" fmla="*/ 0 w 1090613"/>
                    <a:gd name="connsiteY3" fmla="*/ 1962150 h 1962150"/>
                    <a:gd name="connsiteX0" fmla="*/ 0 w 1100138"/>
                    <a:gd name="connsiteY0" fmla="*/ 1962150 h 1962150"/>
                    <a:gd name="connsiteX1" fmla="*/ 738188 w 1100138"/>
                    <a:gd name="connsiteY1" fmla="*/ 0 h 1962150"/>
                    <a:gd name="connsiteX2" fmla="*/ 1100138 w 1100138"/>
                    <a:gd name="connsiteY2" fmla="*/ 1590675 h 1962150"/>
                    <a:gd name="connsiteX3" fmla="*/ 0 w 1100138"/>
                    <a:gd name="connsiteY3" fmla="*/ 1962150 h 1962150"/>
                    <a:gd name="connsiteX0" fmla="*/ 0 w 1100138"/>
                    <a:gd name="connsiteY0" fmla="*/ 1962150 h 1962150"/>
                    <a:gd name="connsiteX1" fmla="*/ 738188 w 1100138"/>
                    <a:gd name="connsiteY1" fmla="*/ 0 h 1962150"/>
                    <a:gd name="connsiteX2" fmla="*/ 1100138 w 1100138"/>
                    <a:gd name="connsiteY2" fmla="*/ 1590675 h 1962150"/>
                    <a:gd name="connsiteX3" fmla="*/ 0 w 1100138"/>
                    <a:gd name="connsiteY3" fmla="*/ 1962150 h 1962150"/>
                    <a:gd name="connsiteX0" fmla="*/ 3806 w 1103944"/>
                    <a:gd name="connsiteY0" fmla="*/ 1962150 h 1962150"/>
                    <a:gd name="connsiteX1" fmla="*/ 741994 w 1103944"/>
                    <a:gd name="connsiteY1" fmla="*/ 0 h 1962150"/>
                    <a:gd name="connsiteX2" fmla="*/ 1103944 w 1103944"/>
                    <a:gd name="connsiteY2" fmla="*/ 1590675 h 1962150"/>
                    <a:gd name="connsiteX3" fmla="*/ 3806 w 1103944"/>
                    <a:gd name="connsiteY3" fmla="*/ 1962150 h 1962150"/>
                    <a:gd name="connsiteX0" fmla="*/ 3806 w 1103944"/>
                    <a:gd name="connsiteY0" fmla="*/ 1962150 h 1962150"/>
                    <a:gd name="connsiteX1" fmla="*/ 741994 w 1103944"/>
                    <a:gd name="connsiteY1" fmla="*/ 0 h 1962150"/>
                    <a:gd name="connsiteX2" fmla="*/ 1103944 w 1103944"/>
                    <a:gd name="connsiteY2" fmla="*/ 1590675 h 1962150"/>
                    <a:gd name="connsiteX3" fmla="*/ 3806 w 1103944"/>
                    <a:gd name="connsiteY3" fmla="*/ 1962150 h 1962150"/>
                    <a:gd name="connsiteX0" fmla="*/ 3806 w 1103944"/>
                    <a:gd name="connsiteY0" fmla="*/ 1962150 h 1962150"/>
                    <a:gd name="connsiteX1" fmla="*/ 741994 w 1103944"/>
                    <a:gd name="connsiteY1" fmla="*/ 0 h 1962150"/>
                    <a:gd name="connsiteX2" fmla="*/ 1103944 w 1103944"/>
                    <a:gd name="connsiteY2" fmla="*/ 1590675 h 1962150"/>
                    <a:gd name="connsiteX3" fmla="*/ 3806 w 1103944"/>
                    <a:gd name="connsiteY3" fmla="*/ 1962150 h 1962150"/>
                    <a:gd name="connsiteX0" fmla="*/ 3900 w 1094513"/>
                    <a:gd name="connsiteY0" fmla="*/ 1990725 h 1990725"/>
                    <a:gd name="connsiteX1" fmla="*/ 732563 w 1094513"/>
                    <a:gd name="connsiteY1" fmla="*/ 0 h 1990725"/>
                    <a:gd name="connsiteX2" fmla="*/ 1094513 w 1094513"/>
                    <a:gd name="connsiteY2" fmla="*/ 1590675 h 1990725"/>
                    <a:gd name="connsiteX3" fmla="*/ 3900 w 1094513"/>
                    <a:gd name="connsiteY3" fmla="*/ 1990725 h 1990725"/>
                    <a:gd name="connsiteX0" fmla="*/ 16009 w 1106622"/>
                    <a:gd name="connsiteY0" fmla="*/ 1990725 h 1990725"/>
                    <a:gd name="connsiteX1" fmla="*/ 744672 w 1106622"/>
                    <a:gd name="connsiteY1" fmla="*/ 0 h 1990725"/>
                    <a:gd name="connsiteX2" fmla="*/ 1106622 w 1106622"/>
                    <a:gd name="connsiteY2" fmla="*/ 1590675 h 1990725"/>
                    <a:gd name="connsiteX3" fmla="*/ 16009 w 1106622"/>
                    <a:gd name="connsiteY3" fmla="*/ 1990725 h 1990725"/>
                  </a:gdLst>
                  <a:ahLst/>
                  <a:cxnLst>
                    <a:cxn ang="0">
                      <a:pos x="connsiteX0" y="connsiteY0"/>
                    </a:cxn>
                    <a:cxn ang="0">
                      <a:pos x="connsiteX1" y="connsiteY1"/>
                    </a:cxn>
                    <a:cxn ang="0">
                      <a:pos x="connsiteX2" y="connsiteY2"/>
                    </a:cxn>
                    <a:cxn ang="0">
                      <a:pos x="connsiteX3" y="connsiteY3"/>
                    </a:cxn>
                  </a:cxnLst>
                  <a:rect l="l" t="t" r="r" b="b"/>
                  <a:pathLst>
                    <a:path w="1106622" h="1990725">
                      <a:moveTo>
                        <a:pt x="16009" y="1990725"/>
                      </a:moveTo>
                      <a:cubicBezTo>
                        <a:pt x="-85590" y="1279525"/>
                        <a:pt x="312871" y="425450"/>
                        <a:pt x="744672" y="0"/>
                      </a:cubicBezTo>
                      <a:cubicBezTo>
                        <a:pt x="774834" y="601663"/>
                        <a:pt x="900248" y="1084262"/>
                        <a:pt x="1106622" y="1590675"/>
                      </a:cubicBezTo>
                      <a:cubicBezTo>
                        <a:pt x="773246" y="1643062"/>
                        <a:pt x="416060" y="1814512"/>
                        <a:pt x="16009" y="1990725"/>
                      </a:cubicBezTo>
                      <a:close/>
                    </a:path>
                  </a:pathLst>
                </a:cu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sp>
              <p:nvSpPr>
                <p:cNvPr id="130" name="Freeform 129"/>
                <p:cNvSpPr/>
                <p:nvPr/>
              </p:nvSpPr>
              <p:spPr>
                <a:xfrm>
                  <a:off x="3237114" y="1209580"/>
                  <a:ext cx="1835753" cy="634093"/>
                </a:xfrm>
                <a:custGeom>
                  <a:avLst/>
                  <a:gdLst>
                    <a:gd name="connsiteX0" fmla="*/ 313112 w 1709295"/>
                    <a:gd name="connsiteY0" fmla="*/ 0 h 590413"/>
                    <a:gd name="connsiteX1" fmla="*/ 1415065 w 1709295"/>
                    <a:gd name="connsiteY1" fmla="*/ 0 h 590413"/>
                    <a:gd name="connsiteX2" fmla="*/ 1524446 w 1709295"/>
                    <a:gd name="connsiteY2" fmla="*/ 179922 h 590413"/>
                    <a:gd name="connsiteX3" fmla="*/ 1635900 w 1709295"/>
                    <a:gd name="connsiteY3" fmla="*/ 404046 h 590413"/>
                    <a:gd name="connsiteX4" fmla="*/ 1709295 w 1709295"/>
                    <a:gd name="connsiteY4" fmla="*/ 590413 h 590413"/>
                    <a:gd name="connsiteX5" fmla="*/ 0 w 1709295"/>
                    <a:gd name="connsiteY5" fmla="*/ 590413 h 590413"/>
                    <a:gd name="connsiteX6" fmla="*/ 28285 w 1709295"/>
                    <a:gd name="connsiteY6" fmla="*/ 516654 h 590413"/>
                    <a:gd name="connsiteX7" fmla="*/ 240404 w 1709295"/>
                    <a:gd name="connsiteY7" fmla="*/ 110717 h 590413"/>
                    <a:gd name="connsiteX8" fmla="*/ 313112 w 1709295"/>
                    <a:gd name="connsiteY8" fmla="*/ 0 h 59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9295" h="590413">
                      <a:moveTo>
                        <a:pt x="313112" y="0"/>
                      </a:moveTo>
                      <a:lnTo>
                        <a:pt x="1415065" y="0"/>
                      </a:lnTo>
                      <a:lnTo>
                        <a:pt x="1524446" y="179922"/>
                      </a:lnTo>
                      <a:cubicBezTo>
                        <a:pt x="1565317" y="254035"/>
                        <a:pt x="1602436" y="328774"/>
                        <a:pt x="1635900" y="404046"/>
                      </a:cubicBezTo>
                      <a:lnTo>
                        <a:pt x="1709295" y="590413"/>
                      </a:lnTo>
                      <a:lnTo>
                        <a:pt x="0" y="590413"/>
                      </a:lnTo>
                      <a:lnTo>
                        <a:pt x="28285" y="516654"/>
                      </a:lnTo>
                      <a:cubicBezTo>
                        <a:pt x="87727" y="378667"/>
                        <a:pt x="158799" y="243731"/>
                        <a:pt x="240404" y="110717"/>
                      </a:cubicBezTo>
                      <a:lnTo>
                        <a:pt x="313112" y="0"/>
                      </a:lnTo>
                      <a:close/>
                    </a:path>
                  </a:pathLst>
                </a:cu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sp>
              <p:nvSpPr>
                <p:cNvPr id="131" name="Freeform 130"/>
                <p:cNvSpPr/>
                <p:nvPr/>
              </p:nvSpPr>
              <p:spPr>
                <a:xfrm>
                  <a:off x="3039545" y="2480047"/>
                  <a:ext cx="2212360" cy="634093"/>
                </a:xfrm>
                <a:custGeom>
                  <a:avLst/>
                  <a:gdLst>
                    <a:gd name="connsiteX0" fmla="*/ 24844 w 2059959"/>
                    <a:gd name="connsiteY0" fmla="*/ 0 h 590413"/>
                    <a:gd name="connsiteX1" fmla="*/ 2035428 w 2059959"/>
                    <a:gd name="connsiteY1" fmla="*/ 0 h 590413"/>
                    <a:gd name="connsiteX2" fmla="*/ 2052216 w 2059959"/>
                    <a:gd name="connsiteY2" fmla="*/ 143930 h 590413"/>
                    <a:gd name="connsiteX3" fmla="*/ 2059858 w 2059959"/>
                    <a:gd name="connsiteY3" fmla="*/ 378398 h 590413"/>
                    <a:gd name="connsiteX4" fmla="*/ 2049594 w 2059959"/>
                    <a:gd name="connsiteY4" fmla="*/ 590413 h 590413"/>
                    <a:gd name="connsiteX5" fmla="*/ 13173 w 2059959"/>
                    <a:gd name="connsiteY5" fmla="*/ 590413 h 590413"/>
                    <a:gd name="connsiteX6" fmla="*/ 1621 w 2059959"/>
                    <a:gd name="connsiteY6" fmla="*/ 443442 h 590413"/>
                    <a:gd name="connsiteX7" fmla="*/ 3922 w 2059959"/>
                    <a:gd name="connsiteY7" fmla="*/ 207267 h 590413"/>
                    <a:gd name="connsiteX8" fmla="*/ 24844 w 2059959"/>
                    <a:gd name="connsiteY8" fmla="*/ 0 h 59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9959" h="590413">
                      <a:moveTo>
                        <a:pt x="24844" y="0"/>
                      </a:moveTo>
                      <a:lnTo>
                        <a:pt x="2035428" y="0"/>
                      </a:lnTo>
                      <a:lnTo>
                        <a:pt x="2052216" y="143930"/>
                      </a:lnTo>
                      <a:cubicBezTo>
                        <a:pt x="2057997" y="221961"/>
                        <a:pt x="2060512" y="300148"/>
                        <a:pt x="2059858" y="378398"/>
                      </a:cubicBezTo>
                      <a:lnTo>
                        <a:pt x="2049594" y="590413"/>
                      </a:lnTo>
                      <a:lnTo>
                        <a:pt x="13173" y="590413"/>
                      </a:lnTo>
                      <a:lnTo>
                        <a:pt x="1621" y="443442"/>
                      </a:lnTo>
                      <a:cubicBezTo>
                        <a:pt x="-1159" y="363296"/>
                        <a:pt x="-346" y="284618"/>
                        <a:pt x="3922" y="207267"/>
                      </a:cubicBezTo>
                      <a:lnTo>
                        <a:pt x="24844" y="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sp>
              <p:nvSpPr>
                <p:cNvPr id="132" name="Freeform 131"/>
                <p:cNvSpPr/>
                <p:nvPr/>
              </p:nvSpPr>
              <p:spPr>
                <a:xfrm>
                  <a:off x="3573391" y="486443"/>
                  <a:ext cx="1183478" cy="723137"/>
                </a:xfrm>
                <a:custGeom>
                  <a:avLst/>
                  <a:gdLst>
                    <a:gd name="connsiteX0" fmla="*/ 534549 w 1101953"/>
                    <a:gd name="connsiteY0" fmla="*/ 0 h 673323"/>
                    <a:gd name="connsiteX1" fmla="*/ 1077367 w 1101953"/>
                    <a:gd name="connsiteY1" fmla="*/ 632882 h 673323"/>
                    <a:gd name="connsiteX2" fmla="*/ 1101953 w 1101953"/>
                    <a:gd name="connsiteY2" fmla="*/ 673323 h 673323"/>
                    <a:gd name="connsiteX3" fmla="*/ 0 w 1101953"/>
                    <a:gd name="connsiteY3" fmla="*/ 673323 h 673323"/>
                    <a:gd name="connsiteX4" fmla="*/ 57463 w 1101953"/>
                    <a:gd name="connsiteY4" fmla="*/ 585821 h 673323"/>
                    <a:gd name="connsiteX5" fmla="*/ 534549 w 1101953"/>
                    <a:gd name="connsiteY5" fmla="*/ 0 h 67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953" h="673323">
                      <a:moveTo>
                        <a:pt x="534549" y="0"/>
                      </a:moveTo>
                      <a:cubicBezTo>
                        <a:pt x="751885" y="202780"/>
                        <a:pt x="931948" y="414587"/>
                        <a:pt x="1077367" y="632882"/>
                      </a:cubicBezTo>
                      <a:lnTo>
                        <a:pt x="1101953" y="673323"/>
                      </a:lnTo>
                      <a:lnTo>
                        <a:pt x="0" y="673323"/>
                      </a:lnTo>
                      <a:lnTo>
                        <a:pt x="57463" y="585821"/>
                      </a:lnTo>
                      <a:cubicBezTo>
                        <a:pt x="195259" y="388761"/>
                        <a:pt x="355521" y="194757"/>
                        <a:pt x="534549" y="0"/>
                      </a:cubicBezTo>
                      <a:close/>
                    </a:path>
                  </a:pathLst>
                </a:custGeom>
                <a:solidFill>
                  <a:schemeClr val="tx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sp>
              <p:nvSpPr>
                <p:cNvPr id="133" name="Freeform 132"/>
                <p:cNvSpPr/>
                <p:nvPr/>
              </p:nvSpPr>
              <p:spPr>
                <a:xfrm>
                  <a:off x="3066226" y="1843673"/>
                  <a:ext cx="2159331" cy="636365"/>
                </a:xfrm>
                <a:custGeom>
                  <a:avLst/>
                  <a:gdLst>
                    <a:gd name="connsiteX0" fmla="*/ 159116 w 2010584"/>
                    <a:gd name="connsiteY0" fmla="*/ 0 h 592529"/>
                    <a:gd name="connsiteX1" fmla="*/ 1868411 w 2010584"/>
                    <a:gd name="connsiteY1" fmla="*/ 0 h 592529"/>
                    <a:gd name="connsiteX2" fmla="*/ 1884540 w 2010584"/>
                    <a:gd name="connsiteY2" fmla="*/ 40955 h 592529"/>
                    <a:gd name="connsiteX3" fmla="*/ 2000134 w 2010584"/>
                    <a:gd name="connsiteY3" fmla="*/ 502932 h 592529"/>
                    <a:gd name="connsiteX4" fmla="*/ 2010584 w 2010584"/>
                    <a:gd name="connsiteY4" fmla="*/ 592529 h 592529"/>
                    <a:gd name="connsiteX5" fmla="*/ 0 w 2010584"/>
                    <a:gd name="connsiteY5" fmla="*/ 592529 h 592529"/>
                    <a:gd name="connsiteX6" fmla="*/ 2114 w 2010584"/>
                    <a:gd name="connsiteY6" fmla="*/ 571581 h 592529"/>
                    <a:gd name="connsiteX7" fmla="*/ 107097 w 2010584"/>
                    <a:gd name="connsiteY7" fmla="*/ 135650 h 592529"/>
                    <a:gd name="connsiteX8" fmla="*/ 159116 w 2010584"/>
                    <a:gd name="connsiteY8" fmla="*/ 0 h 59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584" h="592529">
                      <a:moveTo>
                        <a:pt x="159116" y="0"/>
                      </a:moveTo>
                      <a:lnTo>
                        <a:pt x="1868411" y="0"/>
                      </a:lnTo>
                      <a:lnTo>
                        <a:pt x="1884540" y="40955"/>
                      </a:lnTo>
                      <a:cubicBezTo>
                        <a:pt x="1937043" y="193443"/>
                        <a:pt x="1975315" y="347686"/>
                        <a:pt x="2000134" y="502932"/>
                      </a:cubicBezTo>
                      <a:lnTo>
                        <a:pt x="2010584" y="592529"/>
                      </a:lnTo>
                      <a:lnTo>
                        <a:pt x="0" y="592529"/>
                      </a:lnTo>
                      <a:lnTo>
                        <a:pt x="2114" y="571581"/>
                      </a:lnTo>
                      <a:cubicBezTo>
                        <a:pt x="24199" y="421904"/>
                        <a:pt x="59559" y="276969"/>
                        <a:pt x="107097" y="135650"/>
                      </a:cubicBezTo>
                      <a:lnTo>
                        <a:pt x="159116" y="0"/>
                      </a:lnTo>
                      <a:close/>
                    </a:path>
                  </a:pathLst>
                </a:custGeom>
                <a:solidFill>
                  <a:schemeClr val="accent3">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sp>
              <p:nvSpPr>
                <p:cNvPr id="134" name="Freeform 133"/>
                <p:cNvSpPr/>
                <p:nvPr/>
              </p:nvSpPr>
              <p:spPr>
                <a:xfrm>
                  <a:off x="3053692" y="3114139"/>
                  <a:ext cx="2187081" cy="636365"/>
                </a:xfrm>
                <a:custGeom>
                  <a:avLst/>
                  <a:gdLst>
                    <a:gd name="connsiteX0" fmla="*/ 0 w 2036421"/>
                    <a:gd name="connsiteY0" fmla="*/ 0 h 592529"/>
                    <a:gd name="connsiteX1" fmla="*/ 2036421 w 2036421"/>
                    <a:gd name="connsiteY1" fmla="*/ 0 h 592529"/>
                    <a:gd name="connsiteX2" fmla="*/ 2035316 w 2036421"/>
                    <a:gd name="connsiteY2" fmla="*/ 22828 h 592529"/>
                    <a:gd name="connsiteX3" fmla="*/ 1995260 w 2036421"/>
                    <a:gd name="connsiteY3" fmla="*/ 316052 h 592529"/>
                    <a:gd name="connsiteX4" fmla="*/ 1931112 w 2036421"/>
                    <a:gd name="connsiteY4" fmla="*/ 592529 h 592529"/>
                    <a:gd name="connsiteX5" fmla="*/ 107999 w 2036421"/>
                    <a:gd name="connsiteY5" fmla="*/ 592529 h 592529"/>
                    <a:gd name="connsiteX6" fmla="*/ 49339 w 2036421"/>
                    <a:gd name="connsiteY6" fmla="*/ 352649 h 592529"/>
                    <a:gd name="connsiteX7" fmla="*/ 7704 w 2036421"/>
                    <a:gd name="connsiteY7" fmla="*/ 98012 h 59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6421" h="592529">
                      <a:moveTo>
                        <a:pt x="0" y="0"/>
                      </a:moveTo>
                      <a:lnTo>
                        <a:pt x="2036421" y="0"/>
                      </a:lnTo>
                      <a:lnTo>
                        <a:pt x="2035316" y="22828"/>
                      </a:lnTo>
                      <a:cubicBezTo>
                        <a:pt x="2026700" y="120680"/>
                        <a:pt x="2013284" y="218482"/>
                        <a:pt x="1995260" y="316052"/>
                      </a:cubicBezTo>
                      <a:lnTo>
                        <a:pt x="1931112" y="592529"/>
                      </a:lnTo>
                      <a:lnTo>
                        <a:pt x="107999" y="592529"/>
                      </a:lnTo>
                      <a:lnTo>
                        <a:pt x="49339" y="352649"/>
                      </a:lnTo>
                      <a:cubicBezTo>
                        <a:pt x="31639" y="266067"/>
                        <a:pt x="17807" y="181235"/>
                        <a:pt x="7704" y="98012"/>
                      </a:cubicBezTo>
                      <a:close/>
                    </a:path>
                  </a:pathLst>
                </a:custGeom>
                <a:solidFill>
                  <a:srgbClr val="00558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sp>
              <p:nvSpPr>
                <p:cNvPr id="135" name="Freeform 134"/>
                <p:cNvSpPr/>
                <p:nvPr/>
              </p:nvSpPr>
              <p:spPr>
                <a:xfrm>
                  <a:off x="3169681" y="3750498"/>
                  <a:ext cx="1957991" cy="634093"/>
                </a:xfrm>
                <a:custGeom>
                  <a:avLst/>
                  <a:gdLst>
                    <a:gd name="connsiteX0" fmla="*/ 0 w 1823113"/>
                    <a:gd name="connsiteY0" fmla="*/ 0 h 590413"/>
                    <a:gd name="connsiteX1" fmla="*/ 1823113 w 1823113"/>
                    <a:gd name="connsiteY1" fmla="*/ 0 h 590413"/>
                    <a:gd name="connsiteX2" fmla="*/ 1819551 w 1823113"/>
                    <a:gd name="connsiteY2" fmla="*/ 15352 h 590413"/>
                    <a:gd name="connsiteX3" fmla="*/ 1605731 w 1823113"/>
                    <a:gd name="connsiteY3" fmla="*/ 590413 h 590413"/>
                    <a:gd name="connsiteX4" fmla="*/ 208742 w 1823113"/>
                    <a:gd name="connsiteY4" fmla="*/ 590413 h 590413"/>
                    <a:gd name="connsiteX5" fmla="*/ 6176 w 1823113"/>
                    <a:gd name="connsiteY5" fmla="*/ 25256 h 59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3113" h="590413">
                      <a:moveTo>
                        <a:pt x="0" y="0"/>
                      </a:moveTo>
                      <a:lnTo>
                        <a:pt x="1823113" y="0"/>
                      </a:lnTo>
                      <a:lnTo>
                        <a:pt x="1819551" y="15352"/>
                      </a:lnTo>
                      <a:cubicBezTo>
                        <a:pt x="1765447" y="209194"/>
                        <a:pt x="1693667" y="401371"/>
                        <a:pt x="1605731" y="590413"/>
                      </a:cubicBezTo>
                      <a:lnTo>
                        <a:pt x="208742" y="590413"/>
                      </a:lnTo>
                      <a:cubicBezTo>
                        <a:pt x="124473" y="393711"/>
                        <a:pt x="57317" y="205702"/>
                        <a:pt x="6176" y="25256"/>
                      </a:cubicBezTo>
                      <a:close/>
                    </a:path>
                  </a:pathLst>
                </a:cu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2400">
                    <a:solidFill>
                      <a:srgbClr val="FFFFFF"/>
                    </a:solidFill>
                  </a:endParaRPr>
                </a:p>
              </p:txBody>
            </p:sp>
          </p:grpSp>
          <p:sp>
            <p:nvSpPr>
              <p:cNvPr id="122" name="TextBox 121"/>
              <p:cNvSpPr txBox="1"/>
              <p:nvPr/>
            </p:nvSpPr>
            <p:spPr>
              <a:xfrm>
                <a:off x="3974761" y="4845968"/>
                <a:ext cx="1194481" cy="361192"/>
              </a:xfrm>
              <a:prstGeom prst="rect">
                <a:avLst/>
              </a:prstGeom>
              <a:noFill/>
            </p:spPr>
            <p:txBody>
              <a:bodyPr wrap="none" rtlCol="0">
                <a:spAutoFit/>
              </a:bodyPr>
              <a:lstStyle/>
              <a:p>
                <a:pPr algn="ctr" defTabSz="914400" eaLnBrk="0" hangingPunct="0"/>
                <a:r>
                  <a:rPr lang="en-US" sz="1600" b="1" dirty="0" smtClean="0">
                    <a:solidFill>
                      <a:srgbClr val="000000"/>
                    </a:solidFill>
                    <a:latin typeface="Agency FB" panose="020B0503020202020204" pitchFamily="34" charset="0"/>
                    <a:ea typeface="ＭＳ Ｐゴシック" pitchFamily="-112" charset="-128"/>
                    <a:cs typeface="+mn-cs"/>
                  </a:rPr>
                  <a:t>Mission 6</a:t>
                </a:r>
                <a:endParaRPr lang="en-US" sz="1600" b="1" dirty="0">
                  <a:solidFill>
                    <a:srgbClr val="000000"/>
                  </a:solidFill>
                  <a:latin typeface="Agency FB" panose="020B0503020202020204" pitchFamily="34" charset="0"/>
                  <a:ea typeface="ＭＳ Ｐゴシック" pitchFamily="-112" charset="-128"/>
                  <a:cs typeface="+mn-cs"/>
                </a:endParaRPr>
              </a:p>
            </p:txBody>
          </p:sp>
          <p:sp>
            <p:nvSpPr>
              <p:cNvPr id="123" name="TextBox 122"/>
              <p:cNvSpPr txBox="1"/>
              <p:nvPr/>
            </p:nvSpPr>
            <p:spPr>
              <a:xfrm>
                <a:off x="3974761" y="4193955"/>
                <a:ext cx="1194481" cy="361192"/>
              </a:xfrm>
              <a:prstGeom prst="rect">
                <a:avLst/>
              </a:prstGeom>
              <a:noFill/>
            </p:spPr>
            <p:txBody>
              <a:bodyPr wrap="none" rtlCol="0">
                <a:spAutoFit/>
              </a:bodyPr>
              <a:lstStyle/>
              <a:p>
                <a:pPr algn="ctr" defTabSz="914400" eaLnBrk="0" hangingPunct="0"/>
                <a:r>
                  <a:rPr lang="en-US" sz="1600" b="1" dirty="0" smtClean="0">
                    <a:solidFill>
                      <a:srgbClr val="000000"/>
                    </a:solidFill>
                    <a:latin typeface="Agency FB" panose="020B0503020202020204" pitchFamily="34" charset="0"/>
                    <a:ea typeface="ＭＳ Ｐゴシック" pitchFamily="-112" charset="-128"/>
                    <a:cs typeface="+mn-cs"/>
                  </a:rPr>
                  <a:t>Mission 5</a:t>
                </a:r>
                <a:endParaRPr lang="en-US" sz="1600" b="1" dirty="0">
                  <a:solidFill>
                    <a:srgbClr val="000000"/>
                  </a:solidFill>
                  <a:latin typeface="Agency FB" panose="020B0503020202020204" pitchFamily="34" charset="0"/>
                  <a:ea typeface="ＭＳ Ｐゴシック" pitchFamily="-112" charset="-128"/>
                  <a:cs typeface="+mn-cs"/>
                </a:endParaRPr>
              </a:p>
            </p:txBody>
          </p:sp>
          <p:sp>
            <p:nvSpPr>
              <p:cNvPr id="124" name="TextBox 123"/>
              <p:cNvSpPr txBox="1"/>
              <p:nvPr/>
            </p:nvSpPr>
            <p:spPr>
              <a:xfrm>
                <a:off x="3974761" y="3597247"/>
                <a:ext cx="1194481" cy="361192"/>
              </a:xfrm>
              <a:prstGeom prst="rect">
                <a:avLst/>
              </a:prstGeom>
              <a:noFill/>
            </p:spPr>
            <p:txBody>
              <a:bodyPr wrap="none" rtlCol="0">
                <a:spAutoFit/>
              </a:bodyPr>
              <a:lstStyle/>
              <a:p>
                <a:pPr algn="ctr" defTabSz="914400" eaLnBrk="0" hangingPunct="0"/>
                <a:r>
                  <a:rPr lang="en-US" sz="1600" b="1" dirty="0" smtClean="0">
                    <a:solidFill>
                      <a:srgbClr val="000000"/>
                    </a:solidFill>
                    <a:latin typeface="Agency FB" panose="020B0503020202020204" pitchFamily="34" charset="0"/>
                    <a:ea typeface="ＭＳ Ｐゴシック" pitchFamily="-112" charset="-128"/>
                    <a:cs typeface="+mn-cs"/>
                  </a:rPr>
                  <a:t>Mission 4</a:t>
                </a:r>
                <a:endParaRPr lang="en-US" sz="1600" b="1" dirty="0">
                  <a:solidFill>
                    <a:srgbClr val="000000"/>
                  </a:solidFill>
                  <a:latin typeface="Agency FB" panose="020B0503020202020204" pitchFamily="34" charset="0"/>
                  <a:ea typeface="ＭＳ Ｐゴシック" pitchFamily="-112" charset="-128"/>
                  <a:cs typeface="+mn-cs"/>
                </a:endParaRPr>
              </a:p>
            </p:txBody>
          </p:sp>
          <p:sp>
            <p:nvSpPr>
              <p:cNvPr id="125" name="TextBox 124"/>
              <p:cNvSpPr txBox="1"/>
              <p:nvPr/>
            </p:nvSpPr>
            <p:spPr>
              <a:xfrm>
                <a:off x="3974761" y="2949550"/>
                <a:ext cx="1194481" cy="361192"/>
              </a:xfrm>
              <a:prstGeom prst="rect">
                <a:avLst/>
              </a:prstGeom>
              <a:noFill/>
            </p:spPr>
            <p:txBody>
              <a:bodyPr wrap="none" rtlCol="0">
                <a:spAutoFit/>
              </a:bodyPr>
              <a:lstStyle/>
              <a:p>
                <a:pPr algn="ctr" defTabSz="914400" eaLnBrk="0" hangingPunct="0"/>
                <a:r>
                  <a:rPr lang="en-US" sz="1600" b="1" dirty="0" smtClean="0">
                    <a:solidFill>
                      <a:srgbClr val="000000"/>
                    </a:solidFill>
                    <a:latin typeface="Agency FB" panose="020B0503020202020204" pitchFamily="34" charset="0"/>
                    <a:ea typeface="ＭＳ Ｐゴシック" pitchFamily="-112" charset="-128"/>
                    <a:cs typeface="+mn-cs"/>
                  </a:rPr>
                  <a:t>Mission 3</a:t>
                </a:r>
                <a:endParaRPr lang="en-US" sz="1600" b="1" dirty="0">
                  <a:solidFill>
                    <a:srgbClr val="000000"/>
                  </a:solidFill>
                  <a:latin typeface="Agency FB" panose="020B0503020202020204" pitchFamily="34" charset="0"/>
                  <a:ea typeface="ＭＳ Ｐゴシック" pitchFamily="-112" charset="-128"/>
                  <a:cs typeface="+mn-cs"/>
                </a:endParaRPr>
              </a:p>
            </p:txBody>
          </p:sp>
          <p:sp>
            <p:nvSpPr>
              <p:cNvPr id="126" name="TextBox 125"/>
              <p:cNvSpPr txBox="1"/>
              <p:nvPr/>
            </p:nvSpPr>
            <p:spPr>
              <a:xfrm>
                <a:off x="3974761" y="2339948"/>
                <a:ext cx="1194481" cy="361192"/>
              </a:xfrm>
              <a:prstGeom prst="rect">
                <a:avLst/>
              </a:prstGeom>
              <a:noFill/>
            </p:spPr>
            <p:txBody>
              <a:bodyPr wrap="none" rtlCol="0">
                <a:spAutoFit/>
              </a:bodyPr>
              <a:lstStyle/>
              <a:p>
                <a:pPr algn="ctr" defTabSz="914400" eaLnBrk="0" hangingPunct="0"/>
                <a:r>
                  <a:rPr lang="en-US" sz="1600" b="1" dirty="0" smtClean="0">
                    <a:solidFill>
                      <a:srgbClr val="000000"/>
                    </a:solidFill>
                    <a:latin typeface="Agency FB" panose="020B0503020202020204" pitchFamily="34" charset="0"/>
                    <a:ea typeface="ＭＳ Ｐゴシック" pitchFamily="-112" charset="-128"/>
                    <a:cs typeface="+mn-cs"/>
                  </a:rPr>
                  <a:t>Mission 2</a:t>
                </a:r>
                <a:endParaRPr lang="en-US" sz="1600" b="1" dirty="0">
                  <a:solidFill>
                    <a:srgbClr val="000000"/>
                  </a:solidFill>
                  <a:latin typeface="Agency FB" panose="020B0503020202020204" pitchFamily="34" charset="0"/>
                  <a:ea typeface="ＭＳ Ｐゴシック" pitchFamily="-112" charset="-128"/>
                  <a:cs typeface="+mn-cs"/>
                </a:endParaRPr>
              </a:p>
            </p:txBody>
          </p:sp>
          <p:sp>
            <p:nvSpPr>
              <p:cNvPr id="127" name="TextBox 126"/>
              <p:cNvSpPr txBox="1"/>
              <p:nvPr/>
            </p:nvSpPr>
            <p:spPr>
              <a:xfrm>
                <a:off x="3974760" y="1797655"/>
                <a:ext cx="1194481" cy="361192"/>
              </a:xfrm>
              <a:prstGeom prst="rect">
                <a:avLst/>
              </a:prstGeom>
              <a:noFill/>
            </p:spPr>
            <p:txBody>
              <a:bodyPr wrap="none" rtlCol="0">
                <a:spAutoFit/>
              </a:bodyPr>
              <a:lstStyle/>
              <a:p>
                <a:pPr algn="ctr" defTabSz="914400" eaLnBrk="0" hangingPunct="0"/>
                <a:r>
                  <a:rPr lang="en-US" sz="1600" b="1" dirty="0" smtClean="0">
                    <a:solidFill>
                      <a:srgbClr val="000000"/>
                    </a:solidFill>
                    <a:latin typeface="Agency FB" panose="020B0503020202020204" pitchFamily="34" charset="0"/>
                    <a:ea typeface="ＭＳ Ｐゴシック" pitchFamily="-112" charset="-128"/>
                    <a:cs typeface="+mn-cs"/>
                  </a:rPr>
                  <a:t>Mission 1</a:t>
                </a:r>
                <a:endParaRPr lang="en-US" sz="1600" b="1" dirty="0">
                  <a:solidFill>
                    <a:srgbClr val="000000"/>
                  </a:solidFill>
                  <a:latin typeface="Agency FB" panose="020B0503020202020204" pitchFamily="34" charset="0"/>
                  <a:ea typeface="ＭＳ Ｐゴシック" pitchFamily="-112" charset="-128"/>
                  <a:cs typeface="+mn-cs"/>
                </a:endParaRPr>
              </a:p>
            </p:txBody>
          </p:sp>
        </p:grpSp>
        <p:grpSp>
          <p:nvGrpSpPr>
            <p:cNvPr id="94" name="Group 93"/>
            <p:cNvGrpSpPr/>
            <p:nvPr/>
          </p:nvGrpSpPr>
          <p:grpSpPr>
            <a:xfrm>
              <a:off x="3235598" y="1503609"/>
              <a:ext cx="5956179" cy="4671912"/>
              <a:chOff x="3235598" y="927299"/>
              <a:chExt cx="5956179" cy="4671912"/>
            </a:xfrm>
          </p:grpSpPr>
          <p:sp>
            <p:nvSpPr>
              <p:cNvPr id="118" name="Rectangle 117"/>
              <p:cNvSpPr/>
              <p:nvPr/>
            </p:nvSpPr>
            <p:spPr>
              <a:xfrm>
                <a:off x="3235598" y="927299"/>
                <a:ext cx="5847924" cy="1815882"/>
              </a:xfrm>
              <a:prstGeom prst="rect">
                <a:avLst/>
              </a:prstGeom>
            </p:spPr>
            <p:txBody>
              <a:bodyPr wrap="square">
                <a:spAutoFit/>
              </a:bodyPr>
              <a:lstStyle/>
              <a:p>
                <a:pPr defTabSz="914400" eaLnBrk="0" hangingPunct="0"/>
                <a:r>
                  <a:rPr lang="en-US" sz="1600" dirty="0">
                    <a:solidFill>
                      <a:srgbClr val="000000"/>
                    </a:solidFill>
                    <a:latin typeface="Verdana"/>
                    <a:ea typeface="ＭＳ Ｐゴシック" pitchFamily="-112" charset="-128"/>
                    <a:cs typeface="+mn-cs"/>
                  </a:rPr>
                  <a:t>The </a:t>
                </a:r>
                <a:r>
                  <a:rPr lang="en-US" sz="1600" dirty="0" smtClean="0">
                    <a:solidFill>
                      <a:srgbClr val="000000"/>
                    </a:solidFill>
                    <a:latin typeface="Verdana"/>
                    <a:ea typeface="ＭＳ Ｐゴシック" pitchFamily="-112" charset="-128"/>
                    <a:cs typeface="+mn-cs"/>
                  </a:rPr>
                  <a:t>EAB shall </a:t>
                </a:r>
                <a:r>
                  <a:rPr lang="en-US" sz="1600" dirty="0">
                    <a:solidFill>
                      <a:srgbClr val="000000"/>
                    </a:solidFill>
                    <a:latin typeface="Verdana"/>
                    <a:ea typeface="ＭＳ Ｐゴシック" pitchFamily="-112" charset="-128"/>
                    <a:cs typeface="+mn-cs"/>
                  </a:rPr>
                  <a:t>recommend to the Board of Directors policies on educational matters and implement programs specifically intended to serve and benefit IEEE members in educational pursuits, the engineering and scientific community, and the general public.  </a:t>
                </a:r>
                <a:r>
                  <a:rPr lang="en-US" sz="1600" dirty="0" smtClean="0">
                    <a:solidFill>
                      <a:srgbClr val="000000"/>
                    </a:solidFill>
                    <a:latin typeface="Verdana"/>
                    <a:ea typeface="ＭＳ Ｐゴシック" pitchFamily="-112" charset="-128"/>
                    <a:cs typeface="+mn-cs"/>
                  </a:rPr>
                  <a:t> </a:t>
                </a:r>
                <a:br>
                  <a:rPr lang="en-US" sz="1600" dirty="0" smtClean="0">
                    <a:solidFill>
                      <a:srgbClr val="000000"/>
                    </a:solidFill>
                    <a:latin typeface="Verdana"/>
                    <a:ea typeface="ＭＳ Ｐゴシック" pitchFamily="-112" charset="-128"/>
                    <a:cs typeface="+mn-cs"/>
                  </a:rPr>
                </a:br>
                <a:endParaRPr lang="en-US" sz="1600" dirty="0" smtClean="0">
                  <a:solidFill>
                    <a:srgbClr val="000000"/>
                  </a:solidFill>
                  <a:latin typeface="Verdana"/>
                  <a:ea typeface="ＭＳ Ｐゴシック" pitchFamily="-112" charset="-128"/>
                  <a:cs typeface="+mn-cs"/>
                </a:endParaRPr>
              </a:p>
              <a:p>
                <a:pPr defTabSz="914400" eaLnBrk="0" hangingPunct="0"/>
                <a:r>
                  <a:rPr lang="en-US" sz="1600" dirty="0" smtClean="0">
                    <a:solidFill>
                      <a:srgbClr val="000000"/>
                    </a:solidFill>
                    <a:latin typeface="Verdana"/>
                    <a:ea typeface="ＭＳ Ｐゴシック" pitchFamily="-112" charset="-128"/>
                    <a:cs typeface="+mn-cs"/>
                  </a:rPr>
                  <a:t>These </a:t>
                </a:r>
                <a:r>
                  <a:rPr lang="en-US" sz="1600" dirty="0">
                    <a:solidFill>
                      <a:srgbClr val="000000"/>
                    </a:solidFill>
                    <a:latin typeface="Verdana"/>
                    <a:ea typeface="ＭＳ Ｐゴシック" pitchFamily="-112" charset="-128"/>
                    <a:cs typeface="+mn-cs"/>
                  </a:rPr>
                  <a:t>programs shall include:</a:t>
                </a:r>
              </a:p>
            </p:txBody>
          </p:sp>
          <p:grpSp>
            <p:nvGrpSpPr>
              <p:cNvPr id="96" name="Group 95"/>
              <p:cNvGrpSpPr/>
              <p:nvPr/>
            </p:nvGrpSpPr>
            <p:grpSpPr>
              <a:xfrm>
                <a:off x="3911589" y="2746091"/>
                <a:ext cx="5280188" cy="2853120"/>
                <a:chOff x="3956313" y="2797607"/>
                <a:chExt cx="5280188" cy="2853120"/>
              </a:xfrm>
            </p:grpSpPr>
            <p:grpSp>
              <p:nvGrpSpPr>
                <p:cNvPr id="97" name="Group 96"/>
                <p:cNvGrpSpPr/>
                <p:nvPr/>
              </p:nvGrpSpPr>
              <p:grpSpPr>
                <a:xfrm>
                  <a:off x="3956313" y="2797607"/>
                  <a:ext cx="5280188" cy="962058"/>
                  <a:chOff x="3956313" y="2797607"/>
                  <a:chExt cx="5280188" cy="962058"/>
                </a:xfrm>
              </p:grpSpPr>
              <p:grpSp>
                <p:nvGrpSpPr>
                  <p:cNvPr id="112" name="Group 111"/>
                  <p:cNvGrpSpPr/>
                  <p:nvPr/>
                </p:nvGrpSpPr>
                <p:grpSpPr>
                  <a:xfrm>
                    <a:off x="6624609" y="2805558"/>
                    <a:ext cx="2611892" cy="954107"/>
                    <a:chOff x="6652909" y="2980552"/>
                    <a:chExt cx="2611892" cy="954107"/>
                  </a:xfrm>
                </p:grpSpPr>
                <p:sp>
                  <p:nvSpPr>
                    <p:cNvPr id="116" name="Oval 115"/>
                    <p:cNvSpPr/>
                    <p:nvPr/>
                  </p:nvSpPr>
                  <p:spPr>
                    <a:xfrm>
                      <a:off x="6652909" y="3136770"/>
                      <a:ext cx="173320" cy="16459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1600">
                        <a:solidFill>
                          <a:srgbClr val="FFFFFF"/>
                        </a:solidFill>
                      </a:endParaRPr>
                    </a:p>
                  </p:txBody>
                </p:sp>
                <p:sp>
                  <p:nvSpPr>
                    <p:cNvPr id="117" name="TextBox 116"/>
                    <p:cNvSpPr txBox="1"/>
                    <p:nvPr/>
                  </p:nvSpPr>
                  <p:spPr>
                    <a:xfrm>
                      <a:off x="6793920" y="2980552"/>
                      <a:ext cx="2470881" cy="954107"/>
                    </a:xfrm>
                    <a:prstGeom prst="rect">
                      <a:avLst/>
                    </a:prstGeom>
                    <a:noFill/>
                  </p:spPr>
                  <p:txBody>
                    <a:bodyPr wrap="square" rtlCol="0">
                      <a:spAutoFit/>
                    </a:bodyPr>
                    <a:lstStyle/>
                    <a:p>
                      <a:pPr defTabSz="914400" eaLnBrk="0" hangingPunct="0"/>
                      <a:r>
                        <a:rPr lang="en-US" sz="1400" b="1" i="1" dirty="0" smtClean="0">
                          <a:solidFill>
                            <a:srgbClr val="000000"/>
                          </a:solidFill>
                          <a:latin typeface="Verdana"/>
                          <a:ea typeface="ＭＳ Ｐゴシック" pitchFamily="-112" charset="-128"/>
                          <a:cs typeface="+mn-cs"/>
                        </a:rPr>
                        <a:t>The </a:t>
                      </a:r>
                      <a:r>
                        <a:rPr lang="en-US" sz="1400" b="1" i="1" dirty="0">
                          <a:solidFill>
                            <a:srgbClr val="000000"/>
                          </a:solidFill>
                          <a:latin typeface="Verdana"/>
                          <a:ea typeface="ＭＳ Ｐゴシック" pitchFamily="-112" charset="-128"/>
                          <a:cs typeface="+mn-cs"/>
                        </a:rPr>
                        <a:t>development and delivery of continuing education products and activities</a:t>
                      </a:r>
                      <a:r>
                        <a:rPr lang="en-US" sz="1400" kern="0" dirty="0" smtClean="0">
                          <a:solidFill>
                            <a:srgbClr val="FFFFFF">
                              <a:lumMod val="75000"/>
                            </a:srgbClr>
                          </a:solidFill>
                          <a:latin typeface="Verdana"/>
                          <a:ea typeface="ＭＳ Ｐゴシック" pitchFamily="-112" charset="-128"/>
                          <a:cs typeface="Arial" panose="020B0604020202020204" pitchFamily="34" charset="0"/>
                        </a:rPr>
                        <a:t>. </a:t>
                      </a:r>
                      <a:endParaRPr lang="en-US" sz="1400" dirty="0">
                        <a:solidFill>
                          <a:srgbClr val="FFFFFF">
                            <a:lumMod val="75000"/>
                          </a:srgbClr>
                        </a:solidFill>
                        <a:latin typeface="Verdana"/>
                        <a:ea typeface="ＭＳ Ｐゴシック" pitchFamily="-112" charset="-128"/>
                        <a:cs typeface="Arial" panose="020B0604020202020204" pitchFamily="34" charset="0"/>
                      </a:endParaRPr>
                    </a:p>
                  </p:txBody>
                </p:sp>
              </p:grpSp>
              <p:grpSp>
                <p:nvGrpSpPr>
                  <p:cNvPr id="113" name="Group 112"/>
                  <p:cNvGrpSpPr/>
                  <p:nvPr/>
                </p:nvGrpSpPr>
                <p:grpSpPr>
                  <a:xfrm>
                    <a:off x="3956313" y="2797607"/>
                    <a:ext cx="2601891" cy="738664"/>
                    <a:chOff x="3984613" y="2972601"/>
                    <a:chExt cx="2601891" cy="738664"/>
                  </a:xfrm>
                </p:grpSpPr>
                <p:sp>
                  <p:nvSpPr>
                    <p:cNvPr id="114" name="Oval 113"/>
                    <p:cNvSpPr/>
                    <p:nvPr/>
                  </p:nvSpPr>
                  <p:spPr>
                    <a:xfrm>
                      <a:off x="3984613" y="3128819"/>
                      <a:ext cx="178860" cy="164592"/>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1600">
                        <a:solidFill>
                          <a:srgbClr val="FFFFFF"/>
                        </a:solidFill>
                      </a:endParaRPr>
                    </a:p>
                  </p:txBody>
                </p:sp>
                <p:sp>
                  <p:nvSpPr>
                    <p:cNvPr id="115" name="TextBox 114"/>
                    <p:cNvSpPr txBox="1"/>
                    <p:nvPr/>
                  </p:nvSpPr>
                  <p:spPr>
                    <a:xfrm>
                      <a:off x="4148367" y="2972601"/>
                      <a:ext cx="2438137" cy="738664"/>
                    </a:xfrm>
                    <a:prstGeom prst="rect">
                      <a:avLst/>
                    </a:prstGeom>
                    <a:noFill/>
                  </p:spPr>
                  <p:txBody>
                    <a:bodyPr wrap="square" rtlCol="0">
                      <a:spAutoFit/>
                    </a:bodyPr>
                    <a:lstStyle/>
                    <a:p>
                      <a:pPr defTabSz="914400" eaLnBrk="0" hangingPunct="0"/>
                      <a:r>
                        <a:rPr lang="en-US" sz="1400" b="1" i="1" dirty="0" smtClean="0">
                          <a:solidFill>
                            <a:srgbClr val="000000"/>
                          </a:solidFill>
                          <a:latin typeface="Verdana"/>
                          <a:ea typeface="ＭＳ Ｐゴシック" pitchFamily="-112" charset="-128"/>
                          <a:cs typeface="+mn-cs"/>
                        </a:rPr>
                        <a:t>The </a:t>
                      </a:r>
                      <a:r>
                        <a:rPr lang="en-US" sz="1400" b="1" i="1" dirty="0">
                          <a:solidFill>
                            <a:srgbClr val="000000"/>
                          </a:solidFill>
                          <a:latin typeface="Verdana"/>
                          <a:ea typeface="ＭＳ Ｐゴシック" pitchFamily="-112" charset="-128"/>
                          <a:cs typeface="+mn-cs"/>
                        </a:rPr>
                        <a:t>broad planning of educational activities of the IEEE</a:t>
                      </a:r>
                      <a:endParaRPr lang="en-US" sz="1400" dirty="0">
                        <a:solidFill>
                          <a:srgbClr val="000000"/>
                        </a:solidFill>
                        <a:latin typeface="Verdana"/>
                        <a:ea typeface="ＭＳ Ｐゴシック" pitchFamily="-112" charset="-128"/>
                        <a:cs typeface="+mn-cs"/>
                      </a:endParaRPr>
                    </a:p>
                  </p:txBody>
                </p:sp>
              </p:grpSp>
            </p:grpSp>
            <p:grpSp>
              <p:nvGrpSpPr>
                <p:cNvPr id="98" name="Group 97"/>
                <p:cNvGrpSpPr/>
                <p:nvPr/>
              </p:nvGrpSpPr>
              <p:grpSpPr>
                <a:xfrm>
                  <a:off x="3956313" y="3703383"/>
                  <a:ext cx="5171932" cy="954107"/>
                  <a:chOff x="3956313" y="3752897"/>
                  <a:chExt cx="5171932" cy="954107"/>
                </a:xfrm>
              </p:grpSpPr>
              <p:grpSp>
                <p:nvGrpSpPr>
                  <p:cNvPr id="106" name="Group 105"/>
                  <p:cNvGrpSpPr/>
                  <p:nvPr/>
                </p:nvGrpSpPr>
                <p:grpSpPr>
                  <a:xfrm>
                    <a:off x="3956313" y="3752897"/>
                    <a:ext cx="2668295" cy="954107"/>
                    <a:chOff x="3984613" y="3927891"/>
                    <a:chExt cx="2668295" cy="954107"/>
                  </a:xfrm>
                </p:grpSpPr>
                <p:sp>
                  <p:nvSpPr>
                    <p:cNvPr id="110" name="Oval 109"/>
                    <p:cNvSpPr/>
                    <p:nvPr/>
                  </p:nvSpPr>
                  <p:spPr>
                    <a:xfrm>
                      <a:off x="3984613" y="4089896"/>
                      <a:ext cx="178860" cy="164592"/>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1600">
                        <a:solidFill>
                          <a:srgbClr val="FFFFFF"/>
                        </a:solidFill>
                      </a:endParaRPr>
                    </a:p>
                  </p:txBody>
                </p:sp>
                <p:sp>
                  <p:nvSpPr>
                    <p:cNvPr id="111" name="TextBox 110"/>
                    <p:cNvSpPr txBox="1"/>
                    <p:nvPr/>
                  </p:nvSpPr>
                  <p:spPr>
                    <a:xfrm>
                      <a:off x="4148367" y="3927891"/>
                      <a:ext cx="2504541" cy="954107"/>
                    </a:xfrm>
                    <a:prstGeom prst="rect">
                      <a:avLst/>
                    </a:prstGeom>
                    <a:noFill/>
                  </p:spPr>
                  <p:txBody>
                    <a:bodyPr wrap="square" rtlCol="0">
                      <a:spAutoFit/>
                    </a:bodyPr>
                    <a:lstStyle/>
                    <a:p>
                      <a:pPr defTabSz="914400" eaLnBrk="0" hangingPunct="0"/>
                      <a:r>
                        <a:rPr lang="en-US" sz="1400" b="1" i="1" dirty="0">
                          <a:solidFill>
                            <a:srgbClr val="000000"/>
                          </a:solidFill>
                          <a:latin typeface="Verdana"/>
                          <a:ea typeface="ＭＳ Ｐゴシック" pitchFamily="-112" charset="-128"/>
                          <a:cs typeface="+mn-cs"/>
                        </a:rPr>
                        <a:t>T</a:t>
                      </a:r>
                      <a:r>
                        <a:rPr lang="en-US" sz="1400" b="1" i="1" dirty="0" smtClean="0">
                          <a:solidFill>
                            <a:srgbClr val="000000"/>
                          </a:solidFill>
                          <a:latin typeface="Verdana"/>
                          <a:ea typeface="ＭＳ Ｐゴシック" pitchFamily="-112" charset="-128"/>
                          <a:cs typeface="+mn-cs"/>
                        </a:rPr>
                        <a:t>he </a:t>
                      </a:r>
                      <a:r>
                        <a:rPr lang="en-US" sz="1400" b="1" i="1" dirty="0">
                          <a:solidFill>
                            <a:srgbClr val="000000"/>
                          </a:solidFill>
                          <a:latin typeface="Verdana"/>
                          <a:ea typeface="ＭＳ Ｐゴシック" pitchFamily="-112" charset="-128"/>
                          <a:cs typeface="+mn-cs"/>
                        </a:rPr>
                        <a:t>development of guidelines for the IEEE </a:t>
                      </a:r>
                      <a:r>
                        <a:rPr lang="en-US" sz="1400" b="1" i="1" dirty="0" smtClean="0">
                          <a:solidFill>
                            <a:srgbClr val="000000"/>
                          </a:solidFill>
                          <a:latin typeface="Verdana"/>
                          <a:ea typeface="ＭＳ Ｐゴシック" pitchFamily="-112" charset="-128"/>
                          <a:cs typeface="+mn-cs"/>
                        </a:rPr>
                        <a:t>representatives </a:t>
                      </a:r>
                      <a:r>
                        <a:rPr lang="en-US" sz="1400" b="1" i="1" dirty="0">
                          <a:solidFill>
                            <a:srgbClr val="000000"/>
                          </a:solidFill>
                          <a:latin typeface="Verdana"/>
                          <a:ea typeface="ＭＳ Ｐゴシック" pitchFamily="-112" charset="-128"/>
                          <a:cs typeface="+mn-cs"/>
                        </a:rPr>
                        <a:t>to accreditation bodies</a:t>
                      </a:r>
                      <a:endParaRPr lang="en-US" sz="1400" dirty="0">
                        <a:solidFill>
                          <a:srgbClr val="000000"/>
                        </a:solidFill>
                        <a:latin typeface="Verdana"/>
                        <a:ea typeface="ＭＳ Ｐゴシック" pitchFamily="-112" charset="-128"/>
                        <a:cs typeface="+mn-cs"/>
                      </a:endParaRPr>
                    </a:p>
                  </p:txBody>
                </p:sp>
              </p:grpSp>
              <p:grpSp>
                <p:nvGrpSpPr>
                  <p:cNvPr id="107" name="Group 106"/>
                  <p:cNvGrpSpPr/>
                  <p:nvPr/>
                </p:nvGrpSpPr>
                <p:grpSpPr>
                  <a:xfrm>
                    <a:off x="6624609" y="3848309"/>
                    <a:ext cx="2503636" cy="738664"/>
                    <a:chOff x="6652909" y="4023303"/>
                    <a:chExt cx="2503636" cy="738664"/>
                  </a:xfrm>
                </p:grpSpPr>
                <p:sp>
                  <p:nvSpPr>
                    <p:cNvPr id="108" name="Oval 107"/>
                    <p:cNvSpPr/>
                    <p:nvPr/>
                  </p:nvSpPr>
                  <p:spPr>
                    <a:xfrm>
                      <a:off x="6652909" y="4089896"/>
                      <a:ext cx="173320" cy="16459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1600">
                        <a:solidFill>
                          <a:srgbClr val="FFFFFF"/>
                        </a:solidFill>
                      </a:endParaRPr>
                    </a:p>
                  </p:txBody>
                </p:sp>
                <p:sp>
                  <p:nvSpPr>
                    <p:cNvPr id="109" name="TextBox 108"/>
                    <p:cNvSpPr txBox="1"/>
                    <p:nvPr/>
                  </p:nvSpPr>
                  <p:spPr>
                    <a:xfrm>
                      <a:off x="6793920" y="4023303"/>
                      <a:ext cx="2362625" cy="738664"/>
                    </a:xfrm>
                    <a:prstGeom prst="rect">
                      <a:avLst/>
                    </a:prstGeom>
                    <a:noFill/>
                  </p:spPr>
                  <p:txBody>
                    <a:bodyPr wrap="square" rtlCol="0">
                      <a:spAutoFit/>
                    </a:bodyPr>
                    <a:lstStyle/>
                    <a:p>
                      <a:pPr defTabSz="914400" eaLnBrk="0" hangingPunct="0"/>
                      <a:r>
                        <a:rPr lang="en-US" sz="1400" b="1" i="1" dirty="0" smtClean="0">
                          <a:solidFill>
                            <a:srgbClr val="000000"/>
                          </a:solidFill>
                          <a:latin typeface="Verdana"/>
                          <a:ea typeface="ＭＳ Ｐゴシック" pitchFamily="-112" charset="-128"/>
                          <a:cs typeface="+mn-cs"/>
                        </a:rPr>
                        <a:t>The </a:t>
                      </a:r>
                      <a:r>
                        <a:rPr lang="en-US" sz="1400" b="1" i="1" dirty="0">
                          <a:solidFill>
                            <a:srgbClr val="000000"/>
                          </a:solidFill>
                          <a:latin typeface="Verdana"/>
                          <a:ea typeface="ＭＳ Ｐゴシック" pitchFamily="-112" charset="-128"/>
                          <a:cs typeface="+mn-cs"/>
                        </a:rPr>
                        <a:t>monitoring of accreditation activities</a:t>
                      </a:r>
                      <a:endParaRPr lang="en-US" sz="1400" dirty="0">
                        <a:solidFill>
                          <a:srgbClr val="000000"/>
                        </a:solidFill>
                        <a:latin typeface="Verdana"/>
                        <a:ea typeface="ＭＳ Ｐゴシック" pitchFamily="-112" charset="-128"/>
                        <a:cs typeface="+mn-cs"/>
                      </a:endParaRPr>
                    </a:p>
                  </p:txBody>
                </p:sp>
              </p:grpSp>
            </p:grpSp>
            <p:grpSp>
              <p:nvGrpSpPr>
                <p:cNvPr id="99" name="Group 98"/>
                <p:cNvGrpSpPr/>
                <p:nvPr/>
              </p:nvGrpSpPr>
              <p:grpSpPr>
                <a:xfrm>
                  <a:off x="3956313" y="4696620"/>
                  <a:ext cx="5280188" cy="954107"/>
                  <a:chOff x="3956313" y="4696620"/>
                  <a:chExt cx="5280188" cy="954107"/>
                </a:xfrm>
              </p:grpSpPr>
              <p:grpSp>
                <p:nvGrpSpPr>
                  <p:cNvPr id="100" name="Group 99"/>
                  <p:cNvGrpSpPr/>
                  <p:nvPr/>
                </p:nvGrpSpPr>
                <p:grpSpPr>
                  <a:xfrm>
                    <a:off x="3956313" y="4696620"/>
                    <a:ext cx="2601891" cy="738664"/>
                    <a:chOff x="3984613" y="4420853"/>
                    <a:chExt cx="2601891" cy="738664"/>
                  </a:xfrm>
                </p:grpSpPr>
                <p:sp>
                  <p:nvSpPr>
                    <p:cNvPr id="104" name="Oval 103"/>
                    <p:cNvSpPr/>
                    <p:nvPr/>
                  </p:nvSpPr>
                  <p:spPr>
                    <a:xfrm>
                      <a:off x="3984613" y="4582858"/>
                      <a:ext cx="178860" cy="164592"/>
                    </a:xfrm>
                    <a:prstGeom prst="ellipse">
                      <a:avLst/>
                    </a:prstGeom>
                    <a:solidFill>
                      <a:srgbClr val="005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1600">
                        <a:solidFill>
                          <a:srgbClr val="FFFFFF"/>
                        </a:solidFill>
                      </a:endParaRPr>
                    </a:p>
                  </p:txBody>
                </p:sp>
                <p:sp>
                  <p:nvSpPr>
                    <p:cNvPr id="105" name="TextBox 104"/>
                    <p:cNvSpPr txBox="1"/>
                    <p:nvPr/>
                  </p:nvSpPr>
                  <p:spPr>
                    <a:xfrm>
                      <a:off x="4148367" y="4420853"/>
                      <a:ext cx="2438137" cy="738664"/>
                    </a:xfrm>
                    <a:prstGeom prst="rect">
                      <a:avLst/>
                    </a:prstGeom>
                    <a:noFill/>
                  </p:spPr>
                  <p:txBody>
                    <a:bodyPr wrap="square" rtlCol="0">
                      <a:spAutoFit/>
                    </a:bodyPr>
                    <a:lstStyle/>
                    <a:p>
                      <a:pPr defTabSz="914400" eaLnBrk="0" hangingPunct="0"/>
                      <a:r>
                        <a:rPr lang="en-US" sz="1400" b="1" i="1" dirty="0" smtClean="0">
                          <a:solidFill>
                            <a:srgbClr val="000000"/>
                          </a:solidFill>
                          <a:latin typeface="Verdana"/>
                          <a:ea typeface="ＭＳ Ｐゴシック" pitchFamily="-112" charset="-128"/>
                          <a:cs typeface="+mn-cs"/>
                        </a:rPr>
                        <a:t>The </a:t>
                      </a:r>
                      <a:r>
                        <a:rPr lang="en-US" sz="1400" b="1" i="1" dirty="0">
                          <a:solidFill>
                            <a:srgbClr val="000000"/>
                          </a:solidFill>
                          <a:latin typeface="Verdana"/>
                          <a:ea typeface="ＭＳ Ｐゴシック" pitchFamily="-112" charset="-128"/>
                          <a:cs typeface="+mn-cs"/>
                        </a:rPr>
                        <a:t>coordination of pre-university programs</a:t>
                      </a:r>
                      <a:endParaRPr lang="en-US" sz="1400" dirty="0">
                        <a:solidFill>
                          <a:srgbClr val="000000"/>
                        </a:solidFill>
                        <a:latin typeface="Verdana"/>
                        <a:ea typeface="ＭＳ Ｐゴシック" pitchFamily="-112" charset="-128"/>
                        <a:cs typeface="+mn-cs"/>
                      </a:endParaRPr>
                    </a:p>
                  </p:txBody>
                </p:sp>
              </p:grpSp>
              <p:grpSp>
                <p:nvGrpSpPr>
                  <p:cNvPr id="101" name="Group 100"/>
                  <p:cNvGrpSpPr/>
                  <p:nvPr/>
                </p:nvGrpSpPr>
                <p:grpSpPr>
                  <a:xfrm>
                    <a:off x="6624609" y="4696620"/>
                    <a:ext cx="2611892" cy="954107"/>
                    <a:chOff x="6652909" y="4420853"/>
                    <a:chExt cx="2611892" cy="954107"/>
                  </a:xfrm>
                </p:grpSpPr>
                <p:sp>
                  <p:nvSpPr>
                    <p:cNvPr id="102" name="Oval 101"/>
                    <p:cNvSpPr/>
                    <p:nvPr/>
                  </p:nvSpPr>
                  <p:spPr>
                    <a:xfrm>
                      <a:off x="6652909" y="4582858"/>
                      <a:ext cx="173320" cy="16459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hangingPunct="0"/>
                      <a:endParaRPr lang="en-US" sz="1600">
                        <a:solidFill>
                          <a:srgbClr val="FFFFFF"/>
                        </a:solidFill>
                      </a:endParaRPr>
                    </a:p>
                  </p:txBody>
                </p:sp>
                <p:sp>
                  <p:nvSpPr>
                    <p:cNvPr id="103" name="TextBox 102"/>
                    <p:cNvSpPr txBox="1"/>
                    <p:nvPr/>
                  </p:nvSpPr>
                  <p:spPr>
                    <a:xfrm>
                      <a:off x="6793920" y="4420853"/>
                      <a:ext cx="2470881" cy="954107"/>
                    </a:xfrm>
                    <a:prstGeom prst="rect">
                      <a:avLst/>
                    </a:prstGeom>
                    <a:noFill/>
                  </p:spPr>
                  <p:txBody>
                    <a:bodyPr wrap="square" rtlCol="0">
                      <a:spAutoFit/>
                    </a:bodyPr>
                    <a:lstStyle/>
                    <a:p>
                      <a:pPr defTabSz="914400" eaLnBrk="0" hangingPunct="0"/>
                      <a:r>
                        <a:rPr lang="en-US" sz="1400" b="1" i="1" dirty="0" smtClean="0">
                          <a:solidFill>
                            <a:srgbClr val="000000"/>
                          </a:solidFill>
                          <a:latin typeface="Verdana"/>
                          <a:ea typeface="ＭＳ Ｐゴシック" pitchFamily="-112" charset="-128"/>
                          <a:cs typeface="+mn-cs"/>
                        </a:rPr>
                        <a:t>The </a:t>
                      </a:r>
                      <a:r>
                        <a:rPr lang="en-US" sz="1400" b="1" i="1" dirty="0">
                          <a:solidFill>
                            <a:srgbClr val="000000"/>
                          </a:solidFill>
                          <a:latin typeface="Verdana"/>
                          <a:ea typeface="ＭＳ Ｐゴシック" pitchFamily="-112" charset="-128"/>
                          <a:cs typeface="+mn-cs"/>
                        </a:rPr>
                        <a:t>representation of the IEEE in matters regarding engineering education</a:t>
                      </a:r>
                      <a:endParaRPr lang="en-US" sz="1400" dirty="0">
                        <a:solidFill>
                          <a:srgbClr val="000000"/>
                        </a:solidFill>
                        <a:latin typeface="Verdana"/>
                        <a:ea typeface="ＭＳ Ｐゴシック" pitchFamily="-112" charset="-128"/>
                        <a:cs typeface="+mn-cs"/>
                      </a:endParaRPr>
                    </a:p>
                  </p:txBody>
                </p:sp>
              </p:grpSp>
            </p:grpSp>
          </p:grpSp>
        </p:grpSp>
      </p:grpSp>
      <p:sp>
        <p:nvSpPr>
          <p:cNvPr id="143" name="Rectangle 142"/>
          <p:cNvSpPr/>
          <p:nvPr/>
        </p:nvSpPr>
        <p:spPr>
          <a:xfrm>
            <a:off x="124504" y="5709937"/>
            <a:ext cx="7705262" cy="738664"/>
          </a:xfrm>
          <a:prstGeom prst="rect">
            <a:avLst/>
          </a:prstGeom>
          <a:ln w="9525">
            <a:solidFill>
              <a:schemeClr val="tx1"/>
            </a:solidFill>
          </a:ln>
        </p:spPr>
        <p:txBody>
          <a:bodyPr wrap="square">
            <a:spAutoFit/>
          </a:bodyPr>
          <a:lstStyle/>
          <a:p>
            <a:pPr defTabSz="914400" eaLnBrk="0" hangingPunct="0"/>
            <a:r>
              <a:rPr lang="en-US" sz="1400" kern="900" dirty="0" smtClean="0">
                <a:solidFill>
                  <a:srgbClr val="000000"/>
                </a:solidFill>
                <a:latin typeface="Verdana"/>
                <a:ea typeface="ＭＳ Ｐゴシック" pitchFamily="-112" charset="-128"/>
                <a:cs typeface="+mn-cs"/>
              </a:rPr>
              <a:t>And, the </a:t>
            </a:r>
            <a:r>
              <a:rPr lang="en-US" sz="1400" kern="900" dirty="0">
                <a:solidFill>
                  <a:srgbClr val="000000"/>
                </a:solidFill>
                <a:latin typeface="Verdana"/>
                <a:ea typeface="ＭＳ Ｐゴシック" pitchFamily="-112" charset="-128"/>
                <a:cs typeface="+mn-cs"/>
              </a:rPr>
              <a:t>EAB shall be the IEEE interface in education-related matters with external bodies.  EAB shall be responsible for administration of the annual assessment paid to ABET </a:t>
            </a:r>
            <a:r>
              <a:rPr lang="en-US" sz="1400" kern="900" dirty="0" smtClean="0">
                <a:solidFill>
                  <a:srgbClr val="000000"/>
                </a:solidFill>
                <a:latin typeface="Verdana"/>
                <a:ea typeface="ＭＳ Ｐゴシック" pitchFamily="-112" charset="-128"/>
                <a:cs typeface="+mn-cs"/>
              </a:rPr>
              <a:t>(formerly the </a:t>
            </a:r>
            <a:r>
              <a:rPr lang="en-US" sz="1400" kern="900" dirty="0">
                <a:solidFill>
                  <a:srgbClr val="000000"/>
                </a:solidFill>
                <a:latin typeface="Verdana"/>
                <a:ea typeface="ＭＳ Ｐゴシック" pitchFamily="-112" charset="-128"/>
                <a:cs typeface="+mn-cs"/>
              </a:rPr>
              <a:t>Accreditation Board for Engineering and Technology, </a:t>
            </a:r>
            <a:r>
              <a:rPr lang="en-US" sz="1400" kern="900" dirty="0" smtClean="0">
                <a:solidFill>
                  <a:srgbClr val="000000"/>
                </a:solidFill>
                <a:latin typeface="Verdana"/>
                <a:ea typeface="ＭＳ Ｐゴシック" pitchFamily="-112" charset="-128"/>
                <a:cs typeface="+mn-cs"/>
              </a:rPr>
              <a:t>Inc.)</a:t>
            </a:r>
            <a:endParaRPr lang="en-US" sz="1400" kern="900" dirty="0">
              <a:solidFill>
                <a:srgbClr val="000000"/>
              </a:solidFill>
              <a:latin typeface="Verdana"/>
              <a:ea typeface="ＭＳ Ｐゴシック" pitchFamily="-112" charset="-128"/>
              <a:cs typeface="+mn-cs"/>
            </a:endParaRPr>
          </a:p>
        </p:txBody>
      </p:sp>
    </p:spTree>
    <p:extLst>
      <p:ext uri="{BB962C8B-B14F-4D97-AF65-F5344CB8AC3E}">
        <p14:creationId xmlns:p14="http://schemas.microsoft.com/office/powerpoint/2010/main" val="1608212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dirty="0" smtClean="0">
                <a:ea typeface="ＭＳ Ｐゴシック" pitchFamily="31" charset="-128"/>
              </a:rPr>
              <a:t>Pre-University Education – Online Portals and Signature Programs</a:t>
            </a:r>
          </a:p>
        </p:txBody>
      </p:sp>
      <p:pic>
        <p:nvPicPr>
          <p:cNvPr id="4506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4306" y="1571068"/>
            <a:ext cx="2395293" cy="1821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8664" y="2473372"/>
            <a:ext cx="1981274" cy="44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9352" y="3986942"/>
            <a:ext cx="1093038" cy="110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29534" y="1441571"/>
            <a:ext cx="1570404" cy="680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21116" y="3599894"/>
            <a:ext cx="721672" cy="369332"/>
          </a:xfrm>
          <a:prstGeom prst="rect">
            <a:avLst/>
          </a:prstGeom>
          <a:ln>
            <a:noFill/>
          </a:ln>
        </p:spPr>
        <p:txBody>
          <a:bodyPr wrap="none" rtlCol="0">
            <a:spAutoFit/>
          </a:bodyPr>
          <a:lstStyle/>
          <a:p>
            <a:r>
              <a:rPr lang="en-US" dirty="0" smtClean="0"/>
              <a:t>TISP</a:t>
            </a:r>
          </a:p>
        </p:txBody>
      </p:sp>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267" y="4165366"/>
            <a:ext cx="2143369" cy="1609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080" y="1476443"/>
            <a:ext cx="2460135" cy="2414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98" y="5088242"/>
            <a:ext cx="3487737"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50866" y="3033266"/>
            <a:ext cx="3349013" cy="2741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2"/>
          <p:cNvSpPr>
            <a:spLocks noGrp="1"/>
          </p:cNvSpPr>
          <p:nvPr>
            <p:ph type="dt" sz="half" idx="16"/>
          </p:nvPr>
        </p:nvSpPr>
        <p:spPr/>
        <p:txBody>
          <a:bodyPr/>
          <a:lstStyle/>
          <a:p>
            <a:pPr>
              <a:defRPr/>
            </a:pPr>
            <a:r>
              <a:rPr lang="en-US" smtClean="0"/>
              <a:t>01/23/16</a:t>
            </a:r>
            <a:endParaRPr lang="en-US" dirty="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4</a:t>
            </a:fld>
            <a:endParaRPr lang="en-US" dirty="0"/>
          </a:p>
        </p:txBody>
      </p:sp>
      <p:pic>
        <p:nvPicPr>
          <p:cNvPr id="14" name="Picture 13"/>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6126632" y="5468441"/>
            <a:ext cx="2832219" cy="478269"/>
          </a:xfrm>
          <a:prstGeom prst="rect">
            <a:avLst/>
          </a:prstGeom>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University Education</a:t>
            </a:r>
            <a:endParaRPr lang="en-US" dirty="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5</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sp>
        <p:nvSpPr>
          <p:cNvPr id="7" name="TextBox 6"/>
          <p:cNvSpPr txBox="1"/>
          <p:nvPr/>
        </p:nvSpPr>
        <p:spPr>
          <a:xfrm>
            <a:off x="3210382" y="1681479"/>
            <a:ext cx="5481182" cy="2939266"/>
          </a:xfrm>
          <a:prstGeom prst="rect">
            <a:avLst/>
          </a:prstGeom>
          <a:ln>
            <a:noFill/>
          </a:ln>
        </p:spPr>
        <p:txBody>
          <a:bodyPr wrap="square" rtlCol="0">
            <a:spAutoFit/>
          </a:bodyPr>
          <a:lstStyle/>
          <a:p>
            <a:pPr>
              <a:spcAft>
                <a:spcPts val="1800"/>
              </a:spcAft>
            </a:pPr>
            <a:r>
              <a:rPr lang="en-US" sz="2800" dirty="0" smtClean="0"/>
              <a:t>Resources for Students </a:t>
            </a:r>
            <a:endParaRPr lang="en-US" sz="2800" dirty="0"/>
          </a:p>
          <a:p>
            <a:pPr>
              <a:spcAft>
                <a:spcPts val="1800"/>
              </a:spcAft>
            </a:pPr>
            <a:r>
              <a:rPr lang="en-US" sz="2800" dirty="0" smtClean="0"/>
              <a:t>Early Career Faculty Development</a:t>
            </a:r>
          </a:p>
          <a:p>
            <a:pPr>
              <a:spcAft>
                <a:spcPts val="1800"/>
              </a:spcAft>
            </a:pPr>
            <a:r>
              <a:rPr lang="en-US" sz="2800" dirty="0" smtClean="0"/>
              <a:t>ABET Accreditation</a:t>
            </a:r>
          </a:p>
          <a:p>
            <a:pPr>
              <a:spcAft>
                <a:spcPts val="1800"/>
              </a:spcAft>
            </a:pPr>
            <a:r>
              <a:rPr lang="en-US" sz="2800" dirty="0" smtClean="0"/>
              <a:t>Global Accreditation</a:t>
            </a:r>
          </a:p>
        </p:txBody>
      </p:sp>
      <p:pic>
        <p:nvPicPr>
          <p:cNvPr id="13" name="Picture 12" descr="IEEE_ACADEMIC_logo_CMYK-0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10381" y="4359075"/>
            <a:ext cx="2787574" cy="1997275"/>
          </a:xfrm>
          <a:prstGeom prst="rect">
            <a:avLst/>
          </a:prstGeom>
        </p:spPr>
      </p:pic>
      <p:pic>
        <p:nvPicPr>
          <p:cNvPr id="12" name="Picture 2" descr="http://www.iclipart.com/dodl.php?linklokauth=LzA1NS9iYXRjaF8wMS9jaXJjdWxhcl90YWJsZS5qcGcsMTM5MTAxMzE5MSwxNDAuOTguMjEwLjI0MywwLDAsTExfMCwsNjcwNzViZDg1MGRlZDYzNTY4MDkwYjQ1MzlhNDUzMWU%3D/circular_table.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126" y="4346916"/>
            <a:ext cx="1475398" cy="1475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https://cdn2.iconfinder.com/data/icons/university-set-3/512/19-51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8534" y="3799285"/>
            <a:ext cx="2023029" cy="202302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5415" y="1488220"/>
            <a:ext cx="1811337" cy="271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1023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5" y="9498"/>
            <a:ext cx="8326438" cy="1076325"/>
          </a:xfrm>
        </p:spPr>
        <p:txBody>
          <a:bodyPr/>
          <a:lstStyle/>
          <a:p>
            <a:r>
              <a:rPr lang="en-US" dirty="0" smtClean="0"/>
              <a:t>IEEE-Eta Kappa Nu (IEEE-HKN)</a:t>
            </a:r>
            <a:endParaRPr lang="en-US" dirty="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6</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2349" y="4117237"/>
            <a:ext cx="2974053" cy="1974027"/>
          </a:xfrm>
          <a:prstGeom prst="rect">
            <a:avLst/>
          </a:prstGeom>
        </p:spPr>
      </p:pic>
      <p:sp>
        <p:nvSpPr>
          <p:cNvPr id="10" name="TextBox 9"/>
          <p:cNvSpPr txBox="1"/>
          <p:nvPr/>
        </p:nvSpPr>
        <p:spPr>
          <a:xfrm>
            <a:off x="2367328" y="1549930"/>
            <a:ext cx="6663009" cy="2708434"/>
          </a:xfrm>
          <a:prstGeom prst="rect">
            <a:avLst/>
          </a:prstGeom>
          <a:ln>
            <a:noFill/>
          </a:ln>
        </p:spPr>
        <p:txBody>
          <a:bodyPr wrap="square" rtlCol="0">
            <a:spAutoFit/>
          </a:bodyPr>
          <a:lstStyle/>
          <a:p>
            <a:r>
              <a:rPr lang="en-US" sz="2000" dirty="0" smtClean="0"/>
              <a:t>Dedicated </a:t>
            </a:r>
            <a:r>
              <a:rPr lang="en-US" sz="2000" dirty="0"/>
              <a:t>to encouraging and recognizing individual </a:t>
            </a:r>
            <a:r>
              <a:rPr lang="en-US" sz="2000" dirty="0" smtClean="0"/>
              <a:t>excellence in:</a:t>
            </a:r>
            <a:br>
              <a:rPr lang="en-US" sz="2000" dirty="0" smtClean="0"/>
            </a:br>
            <a:endParaRPr lang="en-US" sz="2000" dirty="0"/>
          </a:p>
          <a:p>
            <a:pPr marL="342900" indent="-342900">
              <a:spcAft>
                <a:spcPts val="1800"/>
              </a:spcAft>
              <a:buFont typeface="Arial"/>
              <a:buChar char="•"/>
            </a:pPr>
            <a:r>
              <a:rPr lang="en-US" sz="2000" dirty="0" smtClean="0"/>
              <a:t>Education </a:t>
            </a:r>
            <a:r>
              <a:rPr lang="en-US" sz="2000" dirty="0"/>
              <a:t>and </a:t>
            </a:r>
            <a:r>
              <a:rPr lang="en-US" sz="2000" dirty="0" smtClean="0"/>
              <a:t>meritorious work</a:t>
            </a:r>
          </a:p>
          <a:p>
            <a:pPr marL="342900" indent="-342900">
              <a:spcAft>
                <a:spcPts val="1800"/>
              </a:spcAft>
              <a:buFont typeface="Arial"/>
              <a:buChar char="•"/>
            </a:pPr>
            <a:r>
              <a:rPr lang="en-US" sz="2000" dirty="0" smtClean="0"/>
              <a:t>Professional </a:t>
            </a:r>
            <a:r>
              <a:rPr lang="en-US" sz="2000" dirty="0"/>
              <a:t>practice, </a:t>
            </a:r>
            <a:r>
              <a:rPr lang="en-US" sz="2000" dirty="0" smtClean="0"/>
              <a:t>and</a:t>
            </a:r>
          </a:p>
          <a:p>
            <a:pPr marL="342900" indent="-342900">
              <a:spcAft>
                <a:spcPts val="1800"/>
              </a:spcAft>
              <a:buFont typeface="Arial"/>
              <a:buChar char="•"/>
            </a:pPr>
            <a:r>
              <a:rPr lang="en-US" sz="2000" dirty="0" smtClean="0"/>
              <a:t>Any </a:t>
            </a:r>
            <a:r>
              <a:rPr lang="en-US" sz="2000" dirty="0"/>
              <a:t>of the areas within the IEEE-designated fields of </a:t>
            </a:r>
            <a:r>
              <a:rPr lang="en-US" sz="2000" dirty="0" smtClean="0"/>
              <a:t>interest</a:t>
            </a:r>
            <a:endParaRPr lang="en-US" sz="2000" dirty="0"/>
          </a:p>
        </p:txBody>
      </p:sp>
      <p:sp>
        <p:nvSpPr>
          <p:cNvPr id="12" name="Title 1"/>
          <p:cNvSpPr txBox="1">
            <a:spLocks/>
          </p:cNvSpPr>
          <p:nvPr/>
        </p:nvSpPr>
        <p:spPr bwMode="auto">
          <a:xfrm>
            <a:off x="4734655" y="260378"/>
            <a:ext cx="3956907" cy="1500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200" b="1" kern="1200">
                <a:solidFill>
                  <a:schemeClr val="bg1"/>
                </a:solidFill>
                <a:latin typeface="+mj-lt"/>
                <a:ea typeface="ＭＳ Ｐゴシック" charset="0"/>
                <a:cs typeface="ＭＳ Ｐゴシック" charset="0"/>
              </a:defRPr>
            </a:lvl1pPr>
            <a:lvl2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2pPr>
            <a:lvl3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3pPr>
            <a:lvl4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4pPr>
            <a:lvl5pPr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5pPr>
            <a:lvl6pPr marL="4572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6pPr>
            <a:lvl7pPr marL="9144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7pPr>
            <a:lvl8pPr marL="13716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8pPr>
            <a:lvl9pPr marL="1828800" algn="l" defTabSz="457200" rtl="0" eaLnBrk="1" fontAlgn="base" hangingPunct="1">
              <a:spcBef>
                <a:spcPct val="0"/>
              </a:spcBef>
              <a:spcAft>
                <a:spcPct val="0"/>
              </a:spcAft>
              <a:defRPr sz="3200" b="1">
                <a:solidFill>
                  <a:schemeClr val="bg1"/>
                </a:solidFill>
                <a:latin typeface="Verdana" charset="0"/>
                <a:ea typeface="ＭＳ Ｐゴシック" charset="0"/>
                <a:cs typeface="ＭＳ Ｐゴシック" charset="0"/>
              </a:defRPr>
            </a:lvl9pPr>
          </a:lstStyle>
          <a:p>
            <a:pPr algn="r"/>
            <a:r>
              <a:rPr lang="en-US" sz="1600" i="1" dirty="0" smtClean="0"/>
              <a:t>Honor Society of IEEE</a:t>
            </a:r>
            <a:endParaRPr lang="en-US" sz="1600" i="1"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500" y="1549930"/>
            <a:ext cx="1596392" cy="2586746"/>
          </a:xfrm>
          <a:prstGeom prst="rect">
            <a:avLst/>
          </a:prstGeom>
        </p:spPr>
      </p:pic>
    </p:spTree>
    <p:extLst>
      <p:ext uri="{BB962C8B-B14F-4D97-AF65-F5344CB8AC3E}">
        <p14:creationId xmlns:p14="http://schemas.microsoft.com/office/powerpoint/2010/main" val="40566982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IEEE EAB Awards</a:t>
            </a:r>
            <a:endParaRPr lang="en-US" dirty="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7</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sp>
        <p:nvSpPr>
          <p:cNvPr id="6" name="TextBox 5"/>
          <p:cNvSpPr txBox="1"/>
          <p:nvPr/>
        </p:nvSpPr>
        <p:spPr>
          <a:xfrm>
            <a:off x="365125" y="1527975"/>
            <a:ext cx="8326438" cy="1200329"/>
          </a:xfrm>
          <a:prstGeom prst="rect">
            <a:avLst/>
          </a:prstGeom>
          <a:ln>
            <a:noFill/>
          </a:ln>
        </p:spPr>
        <p:txBody>
          <a:bodyPr wrap="square" rtlCol="0">
            <a:spAutoFit/>
          </a:bodyPr>
          <a:lstStyle/>
          <a:p>
            <a:pPr algn="ctr"/>
            <a:r>
              <a:rPr lang="en-US" i="1" dirty="0" smtClean="0"/>
              <a:t>Recognize </a:t>
            </a:r>
            <a:r>
              <a:rPr lang="en-US" i="1" dirty="0"/>
              <a:t>excellence and outstanding educational contributions </a:t>
            </a:r>
            <a:r>
              <a:rPr lang="en-US" i="1" dirty="0" smtClean="0"/>
              <a:t/>
            </a:r>
            <a:br>
              <a:rPr lang="en-US" i="1" dirty="0" smtClean="0"/>
            </a:br>
            <a:r>
              <a:rPr lang="en-US" i="1" dirty="0" smtClean="0"/>
              <a:t>of </a:t>
            </a:r>
            <a:r>
              <a:rPr lang="en-US" i="1" dirty="0"/>
              <a:t>individuals and organizations through awards that are </a:t>
            </a:r>
            <a:r>
              <a:rPr lang="en-US" i="1" dirty="0" smtClean="0"/>
              <a:t/>
            </a:r>
            <a:br>
              <a:rPr lang="en-US" i="1" dirty="0" smtClean="0"/>
            </a:br>
            <a:r>
              <a:rPr lang="en-US" i="1" dirty="0" smtClean="0"/>
              <a:t>aligned </a:t>
            </a:r>
            <a:r>
              <a:rPr lang="en-US" i="1" dirty="0"/>
              <a:t>with EAB’s educational vision and mission.</a:t>
            </a:r>
          </a:p>
          <a:p>
            <a:endParaRPr lang="en-US" dirty="0" smtClean="0"/>
          </a:p>
        </p:txBody>
      </p:sp>
      <p:pic>
        <p:nvPicPr>
          <p:cNvPr id="11" name="Picture 1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65124" y="2947824"/>
            <a:ext cx="2300079" cy="1725060"/>
          </a:xfrm>
          <a:prstGeom prst="rect">
            <a:avLst/>
          </a:prstGeom>
        </p:spPr>
      </p:pic>
      <p:pic>
        <p:nvPicPr>
          <p:cNvPr id="12" name="Picture 1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85705" y="2947824"/>
            <a:ext cx="2352321" cy="1764240"/>
          </a:xfrm>
          <a:prstGeom prst="rect">
            <a:avLst/>
          </a:prstGeom>
        </p:spPr>
      </p:pic>
      <p:pic>
        <p:nvPicPr>
          <p:cNvPr id="13" name="Picture 1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322753" y="2947824"/>
            <a:ext cx="2368810" cy="1776608"/>
          </a:xfrm>
          <a:prstGeom prst="rect">
            <a:avLst/>
          </a:prstGeom>
        </p:spPr>
      </p:pic>
      <p:sp>
        <p:nvSpPr>
          <p:cNvPr id="7" name="TextBox 6"/>
          <p:cNvSpPr txBox="1"/>
          <p:nvPr/>
        </p:nvSpPr>
        <p:spPr>
          <a:xfrm>
            <a:off x="365125" y="5174369"/>
            <a:ext cx="8194882" cy="523220"/>
          </a:xfrm>
          <a:prstGeom prst="rect">
            <a:avLst/>
          </a:prstGeom>
          <a:ln>
            <a:noFill/>
          </a:ln>
        </p:spPr>
        <p:txBody>
          <a:bodyPr wrap="square" rtlCol="0">
            <a:spAutoFit/>
          </a:bodyPr>
          <a:lstStyle/>
          <a:p>
            <a:pPr algn="ctr"/>
            <a:r>
              <a:rPr lang="en-US" sz="2800" dirty="0">
                <a:solidFill>
                  <a:srgbClr val="000000"/>
                </a:solidFill>
                <a:ea typeface="ＭＳ Ｐゴシック"/>
                <a:cs typeface="ＭＳ Ｐゴシック"/>
              </a:rPr>
              <a:t>10 Awards </a:t>
            </a:r>
            <a:r>
              <a:rPr lang="en-US" sz="2800" dirty="0" smtClean="0">
                <a:solidFill>
                  <a:srgbClr val="000000"/>
                </a:solidFill>
                <a:ea typeface="ＭＳ Ｐゴシック"/>
                <a:cs typeface="ＭＳ Ｐゴシック"/>
              </a:rPr>
              <a:t>and </a:t>
            </a:r>
            <a:r>
              <a:rPr lang="en-US" sz="2800" dirty="0">
                <a:solidFill>
                  <a:srgbClr val="000000"/>
                </a:solidFill>
                <a:ea typeface="ＭＳ Ｐゴシック"/>
                <a:cs typeface="ＭＳ Ｐゴシック"/>
              </a:rPr>
              <a:t>2 Scholarship Awards</a:t>
            </a:r>
            <a:endParaRPr lang="en-US" sz="2800" dirty="0" smtClean="0"/>
          </a:p>
        </p:txBody>
      </p:sp>
    </p:spTree>
    <p:extLst>
      <p:ext uri="{BB962C8B-B14F-4D97-AF65-F5344CB8AC3E}">
        <p14:creationId xmlns:p14="http://schemas.microsoft.com/office/powerpoint/2010/main" val="3907571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Snapshot of EA’s budget</a:t>
            </a:r>
            <a:endParaRPr lang="en-US" dirty="0"/>
          </a:p>
        </p:txBody>
      </p:sp>
      <p:sp>
        <p:nvSpPr>
          <p:cNvPr id="3" name="Content Placeholder 2"/>
          <p:cNvSpPr>
            <a:spLocks noGrp="1"/>
          </p:cNvSpPr>
          <p:nvPr>
            <p:ph sz="quarter" idx="14"/>
          </p:nvPr>
        </p:nvSpPr>
        <p:spPr/>
        <p:txBody>
          <a:bodyPr/>
          <a:lstStyle/>
          <a:p>
            <a:pPr marL="0" indent="0">
              <a:buNone/>
            </a:pPr>
            <a:endParaRPr lang="en-US" dirty="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8</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428720509"/>
              </p:ext>
            </p:extLst>
          </p:nvPr>
        </p:nvGraphicFramePr>
        <p:xfrm>
          <a:off x="1371600" y="1645920"/>
          <a:ext cx="6911487" cy="46142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5848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Centers Outside EA</a:t>
            </a:r>
            <a:endParaRPr lang="en-US" dirty="0"/>
          </a:p>
        </p:txBody>
      </p:sp>
      <p:sp>
        <p:nvSpPr>
          <p:cNvPr id="4" name="Slide Number Placeholder 3"/>
          <p:cNvSpPr>
            <a:spLocks noGrp="1"/>
          </p:cNvSpPr>
          <p:nvPr>
            <p:ph type="sldNum" sz="quarter" idx="15"/>
          </p:nvPr>
        </p:nvSpPr>
        <p:spPr/>
        <p:txBody>
          <a:bodyPr/>
          <a:lstStyle/>
          <a:p>
            <a:pPr>
              <a:defRPr/>
            </a:pPr>
            <a:fld id="{1F2884EB-C6E3-684C-A39B-0E652C4E0E60}" type="slidenum">
              <a:rPr lang="en-US" smtClean="0"/>
              <a:pPr>
                <a:defRPr/>
              </a:pPr>
              <a:t>9</a:t>
            </a:fld>
            <a:endParaRPr lang="en-US" dirty="0"/>
          </a:p>
        </p:txBody>
      </p:sp>
      <p:sp>
        <p:nvSpPr>
          <p:cNvPr id="5" name="Date Placeholder 4"/>
          <p:cNvSpPr>
            <a:spLocks noGrp="1"/>
          </p:cNvSpPr>
          <p:nvPr>
            <p:ph type="dt" sz="half" idx="16"/>
          </p:nvPr>
        </p:nvSpPr>
        <p:spPr/>
        <p:txBody>
          <a:bodyPr/>
          <a:lstStyle/>
          <a:p>
            <a:pPr>
              <a:defRPr/>
            </a:pPr>
            <a:r>
              <a:rPr lang="en-US" smtClean="0"/>
              <a:t>01/23/16</a:t>
            </a:r>
            <a:endParaRPr lang="en-US" dirty="0"/>
          </a:p>
        </p:txBody>
      </p:sp>
      <p:graphicFrame>
        <p:nvGraphicFramePr>
          <p:cNvPr id="6" name="Content Placeholder 5"/>
          <p:cNvGraphicFramePr>
            <a:graphicFrameLocks noGrp="1"/>
          </p:cNvGraphicFramePr>
          <p:nvPr>
            <p:ph sz="quarter" idx="14"/>
            <p:extLst>
              <p:ext uri="{D42A27DB-BD31-4B8C-83A1-F6EECF244321}">
                <p14:modId xmlns:p14="http://schemas.microsoft.com/office/powerpoint/2010/main" val="680038474"/>
              </p:ext>
            </p:extLst>
          </p:nvPr>
        </p:nvGraphicFramePr>
        <p:xfrm>
          <a:off x="365125" y="1646238"/>
          <a:ext cx="8326438"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945980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ieee_presentation_template">
  <a:themeElements>
    <a:clrScheme name="IEEE Corporate">
      <a:dk1>
        <a:sysClr val="windowText" lastClr="000000"/>
      </a:dk1>
      <a:lt1>
        <a:sysClr val="window" lastClr="FFFFFF"/>
      </a:lt1>
      <a:dk2>
        <a:srgbClr val="00678F"/>
      </a:dk2>
      <a:lt2>
        <a:srgbClr val="EEECE1"/>
      </a:lt2>
      <a:accent1>
        <a:srgbClr val="0066A1"/>
      </a:accent1>
      <a:accent2>
        <a:srgbClr val="E37222"/>
      </a:accent2>
      <a:accent3>
        <a:srgbClr val="71953D"/>
      </a:accent3>
      <a:accent4>
        <a:srgbClr val="6B1F7C"/>
      </a:accent4>
      <a:accent5>
        <a:srgbClr val="009FDB"/>
      </a:accent5>
      <a:accent6>
        <a:srgbClr val="810031"/>
      </a:accent6>
      <a:hlink>
        <a:srgbClr val="0066A1"/>
      </a:hlink>
      <a:folHlink>
        <a:srgbClr val="541868"/>
      </a:folHlink>
    </a:clrScheme>
    <a:fontScheme name="Office">
      <a:majorFont>
        <a:latin typeface="Verdan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ln>
          <a:noFill/>
        </a:ln>
      </a:spPr>
      <a:bodyPr/>
      <a:lstStyle>
        <a:defPPr>
          <a:defRPr dirty="0" smtClean="0"/>
        </a:defPPr>
      </a:lstStyle>
    </a:txDef>
  </a:objectDefaults>
  <a:extraClrSchemeLst/>
</a:theme>
</file>

<file path=ppt/theme/theme2.xml><?xml version="1.0" encoding="utf-8"?>
<a:theme xmlns:a="http://schemas.openxmlformats.org/drawingml/2006/main" name="ieee_corporate_template_1">
  <a:themeElements>
    <a:clrScheme name="Custom 3">
      <a:dk1>
        <a:srgbClr val="000000"/>
      </a:dk1>
      <a:lt1>
        <a:srgbClr val="FFFFFF"/>
      </a:lt1>
      <a:dk2>
        <a:srgbClr val="005582"/>
      </a:dk2>
      <a:lt2>
        <a:srgbClr val="808080"/>
      </a:lt2>
      <a:accent1>
        <a:srgbClr val="DC5D26"/>
      </a:accent1>
      <a:accent2>
        <a:srgbClr val="52A93A"/>
      </a:accent2>
      <a:accent3>
        <a:srgbClr val="FFFFFF"/>
      </a:accent3>
      <a:accent4>
        <a:srgbClr val="000000"/>
      </a:accent4>
      <a:accent5>
        <a:srgbClr val="6C0521"/>
      </a:accent5>
      <a:accent6>
        <a:srgbClr val="477E27"/>
      </a:accent6>
      <a:hlink>
        <a:srgbClr val="0080FF"/>
      </a:hlink>
      <a:folHlink>
        <a:srgbClr val="481861"/>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28" charset="0"/>
            <a:ea typeface="ＭＳ Ｐゴシック" pitchFamily="28" charset="-128"/>
            <a:cs typeface="ＭＳ Ｐゴシック"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28" charset="0"/>
            <a:ea typeface="ＭＳ Ｐゴシック" pitchFamily="28" charset="-128"/>
            <a:cs typeface="ＭＳ Ｐゴシック" pitchFamily="28"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F3D88"/>
        </a:dk2>
        <a:lt2>
          <a:srgbClr val="808080"/>
        </a:lt2>
        <a:accent1>
          <a:srgbClr val="FF8000"/>
        </a:accent1>
        <a:accent2>
          <a:srgbClr val="59B308"/>
        </a:accent2>
        <a:accent3>
          <a:srgbClr val="FFFFFF"/>
        </a:accent3>
        <a:accent4>
          <a:srgbClr val="000000"/>
        </a:accent4>
        <a:accent5>
          <a:srgbClr val="FFC0AA"/>
        </a:accent5>
        <a:accent6>
          <a:srgbClr val="50A206"/>
        </a:accent6>
        <a:hlink>
          <a:srgbClr val="008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ieee_presentation_template.pot</Template>
  <TotalTime>918</TotalTime>
  <Words>361</Words>
  <Application>Microsoft Office PowerPoint</Application>
  <PresentationFormat>On-screen Show (4:3)</PresentationFormat>
  <Paragraphs>94</Paragraphs>
  <Slides>13</Slides>
  <Notes>7</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ieee_presentation_template</vt:lpstr>
      <vt:lpstr>ieee_corporate_template_1</vt:lpstr>
      <vt:lpstr>Vision to Action:  Transforming Educational Activities</vt:lpstr>
      <vt:lpstr>Educational Activities – Who do we serve?</vt:lpstr>
      <vt:lpstr>Educational Activities Board Mission</vt:lpstr>
      <vt:lpstr>Pre-University Education – Online Portals and Signature Programs</vt:lpstr>
      <vt:lpstr>University Education</vt:lpstr>
      <vt:lpstr>IEEE-Eta Kappa Nu (IEEE-HKN)</vt:lpstr>
      <vt:lpstr>IEEE EAB Awards</vt:lpstr>
      <vt:lpstr>Snapshot of EA’s budget</vt:lpstr>
      <vt:lpstr>Cost Centers Outside EA</vt:lpstr>
      <vt:lpstr>IEEE Continuing Education - 2016</vt:lpstr>
      <vt:lpstr>Challenges</vt:lpstr>
      <vt:lpstr>How do we expand our Programs?</vt:lpstr>
      <vt:lpstr>PowerPoint Presentation</vt:lpstr>
    </vt:vector>
  </TitlesOfParts>
  <Company>IEEE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Engel, Lisa Lisa.</dc:creator>
  <cp:lastModifiedBy>Ramesh, S K</cp:lastModifiedBy>
  <cp:revision>118</cp:revision>
  <dcterms:created xsi:type="dcterms:W3CDTF">2012-11-14T18:53:32Z</dcterms:created>
  <dcterms:modified xsi:type="dcterms:W3CDTF">2016-01-30T01:26:29Z</dcterms:modified>
</cp:coreProperties>
</file>