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76" r:id="rId4"/>
    <p:sldId id="278" r:id="rId5"/>
    <p:sldId id="281" r:id="rId6"/>
    <p:sldId id="282" r:id="rId7"/>
    <p:sldId id="266" r:id="rId8"/>
    <p:sldId id="263" r:id="rId9"/>
    <p:sldId id="273" r:id="rId10"/>
    <p:sldId id="274" r:id="rId11"/>
    <p:sldId id="275" r:id="rId12"/>
    <p:sldId id="267" r:id="rId13"/>
    <p:sldId id="264" r:id="rId14"/>
    <p:sldId id="272" r:id="rId15"/>
    <p:sldId id="271" r:id="rId16"/>
    <p:sldId id="277" r:id="rId17"/>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Verdana"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Verdana"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Verdana"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Verdana"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Verdana" charset="0"/>
        <a:ea typeface="ＭＳ Ｐゴシック" charset="0"/>
        <a:cs typeface="ＭＳ Ｐゴシック" charset="0"/>
      </a:defRPr>
    </a:lvl5pPr>
    <a:lvl6pPr marL="2286000" algn="l" defTabSz="457200" rtl="0" eaLnBrk="1" latinLnBrk="0" hangingPunct="1">
      <a:defRPr kern="1200">
        <a:solidFill>
          <a:schemeClr val="tx1"/>
        </a:solidFill>
        <a:latin typeface="Verdana" charset="0"/>
        <a:ea typeface="ＭＳ Ｐゴシック" charset="0"/>
        <a:cs typeface="ＭＳ Ｐゴシック" charset="0"/>
      </a:defRPr>
    </a:lvl6pPr>
    <a:lvl7pPr marL="2743200" algn="l" defTabSz="457200" rtl="0" eaLnBrk="1" latinLnBrk="0" hangingPunct="1">
      <a:defRPr kern="1200">
        <a:solidFill>
          <a:schemeClr val="tx1"/>
        </a:solidFill>
        <a:latin typeface="Verdana" charset="0"/>
        <a:ea typeface="ＭＳ Ｐゴシック" charset="0"/>
        <a:cs typeface="ＭＳ Ｐゴシック" charset="0"/>
      </a:defRPr>
    </a:lvl7pPr>
    <a:lvl8pPr marL="3200400" algn="l" defTabSz="457200" rtl="0" eaLnBrk="1" latinLnBrk="0" hangingPunct="1">
      <a:defRPr kern="1200">
        <a:solidFill>
          <a:schemeClr val="tx1"/>
        </a:solidFill>
        <a:latin typeface="Verdana" charset="0"/>
        <a:ea typeface="ＭＳ Ｐゴシック" charset="0"/>
        <a:cs typeface="ＭＳ Ｐゴシック" charset="0"/>
      </a:defRPr>
    </a:lvl8pPr>
    <a:lvl9pPr marL="3657600" algn="l" defTabSz="457200" rtl="0" eaLnBrk="1" latinLnBrk="0" hangingPunct="1">
      <a:defRPr kern="1200">
        <a:solidFill>
          <a:schemeClr val="tx1"/>
        </a:solidFill>
        <a:latin typeface="Verdana"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5" d="100"/>
          <a:sy n="75" d="100"/>
        </p:scale>
        <p:origin x="1236" y="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Universal">
    <p:spTree>
      <p:nvGrpSpPr>
        <p:cNvPr id="1" name=""/>
        <p:cNvGrpSpPr/>
        <p:nvPr/>
      </p:nvGrpSpPr>
      <p:grpSpPr>
        <a:xfrm>
          <a:off x="0" y="0"/>
          <a:ext cx="0" cy="0"/>
          <a:chOff x="0" y="0"/>
          <a:chExt cx="0" cy="0"/>
        </a:xfrm>
      </p:grpSpPr>
      <p:sp>
        <p:nvSpPr>
          <p:cNvPr id="5" name="Rectangle 4"/>
          <p:cNvSpPr/>
          <p:nvPr/>
        </p:nvSpPr>
        <p:spPr>
          <a:xfrm>
            <a:off x="1588" y="0"/>
            <a:ext cx="9172575" cy="59150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809875"/>
            <a:ext cx="9144000" cy="310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Placeholder 5" descr="shutterstock_76938916.jpg"/>
          <p:cNvPicPr>
            <a:picLocks noChangeAspect="1"/>
          </p:cNvPicPr>
          <p:nvPr/>
        </p:nvPicPr>
        <p:blipFill>
          <a:blip r:embed="rId3">
            <a:extLst>
              <a:ext uri="{28A0092B-C50C-407E-A947-70E740481C1C}">
                <a14:useLocalDpi xmlns:a14="http://schemas.microsoft.com/office/drawing/2010/main" val="0"/>
              </a:ext>
            </a:extLst>
          </a:blip>
          <a:srcRect l="38359" t="18909" r="17081"/>
          <a:stretch>
            <a:fillRect/>
          </a:stretch>
        </p:blipFill>
        <p:spPr bwMode="auto">
          <a:xfrm>
            <a:off x="6858000" y="0"/>
            <a:ext cx="2286000" cy="280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Placeholder 10" descr="shutterstock_10708528.jpg"/>
          <p:cNvPicPr>
            <a:picLocks noChangeAspect="1"/>
          </p:cNvPicPr>
          <p:nvPr/>
        </p:nvPicPr>
        <p:blipFill>
          <a:blip r:embed="rId4">
            <a:extLst>
              <a:ext uri="{28A0092B-C50C-407E-A947-70E740481C1C}">
                <a14:useLocalDpi xmlns:a14="http://schemas.microsoft.com/office/drawing/2010/main" val="0"/>
              </a:ext>
            </a:extLst>
          </a:blip>
          <a:srcRect l="23894" r="23894"/>
          <a:stretch>
            <a:fillRect/>
          </a:stretch>
        </p:blipFill>
        <p:spPr bwMode="auto">
          <a:xfrm>
            <a:off x="0" y="0"/>
            <a:ext cx="2271713" cy="280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Placeholder 12" descr="shutterstock_12020635.jpg"/>
          <p:cNvPicPr>
            <a:picLocks noChangeAspect="1"/>
          </p:cNvPicPr>
          <p:nvPr/>
        </p:nvPicPr>
        <p:blipFill>
          <a:blip r:embed="rId5">
            <a:extLst>
              <a:ext uri="{28A0092B-C50C-407E-A947-70E740481C1C}">
                <a14:useLocalDpi xmlns:a14="http://schemas.microsoft.com/office/drawing/2010/main" val="0"/>
              </a:ext>
            </a:extLst>
          </a:blip>
          <a:srcRect l="28607" t="7475" r="33949" b="23048"/>
          <a:stretch>
            <a:fillRect/>
          </a:stretch>
        </p:blipFill>
        <p:spPr bwMode="auto">
          <a:xfrm>
            <a:off x="2286000" y="0"/>
            <a:ext cx="2271713" cy="280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Placeholder 8" descr="shutterstock_58382266.jpg"/>
          <p:cNvPicPr>
            <a:picLocks noChangeAspect="1"/>
          </p:cNvPicPr>
          <p:nvPr/>
        </p:nvPicPr>
        <p:blipFill>
          <a:blip r:embed="rId6">
            <a:extLst>
              <a:ext uri="{28A0092B-C50C-407E-A947-70E740481C1C}">
                <a14:useLocalDpi xmlns:a14="http://schemas.microsoft.com/office/drawing/2010/main" val="0"/>
              </a:ext>
            </a:extLst>
          </a:blip>
          <a:srcRect l="21448" r="21448"/>
          <a:stretch>
            <a:fillRect/>
          </a:stretch>
        </p:blipFill>
        <p:spPr bwMode="auto">
          <a:xfrm>
            <a:off x="4572000" y="0"/>
            <a:ext cx="2271713" cy="280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Rectangle 2"/>
          <p:cNvSpPr>
            <a:spLocks noGrp="1" noChangeArrowheads="1"/>
          </p:cNvSpPr>
          <p:nvPr>
            <p:ph type="ctrTitle"/>
          </p:nvPr>
        </p:nvSpPr>
        <p:spPr>
          <a:xfrm>
            <a:off x="450912" y="3157836"/>
            <a:ext cx="7909316" cy="765053"/>
          </a:xfrm>
          <a:prstGeom prst="rect">
            <a:avLst/>
          </a:prstGeom>
        </p:spPr>
        <p:txBody>
          <a:bodyPr/>
          <a:lstStyle>
            <a:lvl1pPr algn="l">
              <a:lnSpc>
                <a:spcPct val="90000"/>
              </a:lnSpc>
              <a:defRPr sz="2800" b="1">
                <a:solidFill>
                  <a:schemeClr val="bg1"/>
                </a:solidFill>
                <a:latin typeface="+mn-lt"/>
              </a:defRPr>
            </a:lvl1pPr>
          </a:lstStyle>
          <a:p>
            <a:r>
              <a:rPr lang="en-US" smtClean="0"/>
              <a:t>Click to edit Master title style</a:t>
            </a:r>
            <a:endParaRPr lang="en-US" dirty="0"/>
          </a:p>
        </p:txBody>
      </p:sp>
      <p:sp>
        <p:nvSpPr>
          <p:cNvPr id="14" name="Rectangle 3"/>
          <p:cNvSpPr>
            <a:spLocks noGrp="1" noChangeArrowheads="1"/>
          </p:cNvSpPr>
          <p:nvPr>
            <p:ph type="subTitle" idx="1"/>
          </p:nvPr>
        </p:nvSpPr>
        <p:spPr>
          <a:xfrm>
            <a:off x="450913" y="4165407"/>
            <a:ext cx="7909316" cy="429768"/>
          </a:xfrm>
          <a:prstGeom prst="rect">
            <a:avLst/>
          </a:prstGeom>
        </p:spPr>
        <p:txBody>
          <a:bodyPr/>
          <a:lstStyle>
            <a:lvl1pPr marL="0" indent="0">
              <a:lnSpc>
                <a:spcPct val="90000"/>
              </a:lnSpc>
              <a:buFont typeface="Wingdings" pitchFamily="28" charset="2"/>
              <a:buNone/>
              <a:defRPr sz="2000" b="0" baseline="0">
                <a:solidFill>
                  <a:srgbClr val="FFFFFF"/>
                </a:solidFill>
                <a:latin typeface="Verdana"/>
                <a:cs typeface="Verdana"/>
              </a:defRPr>
            </a:lvl1pPr>
          </a:lstStyle>
          <a:p>
            <a:r>
              <a:rPr lang="en-US" smtClean="0"/>
              <a:t>Click to edit Master subtitle style</a:t>
            </a:r>
            <a:endParaRPr lang="en-US" dirty="0"/>
          </a:p>
        </p:txBody>
      </p:sp>
      <p:sp>
        <p:nvSpPr>
          <p:cNvPr id="12" name="Text Placeholder 15"/>
          <p:cNvSpPr>
            <a:spLocks noGrp="1"/>
          </p:cNvSpPr>
          <p:nvPr>
            <p:ph type="body" sz="quarter" idx="13"/>
          </p:nvPr>
        </p:nvSpPr>
        <p:spPr>
          <a:xfrm>
            <a:off x="442206" y="4887456"/>
            <a:ext cx="7918022" cy="378005"/>
          </a:xfrm>
          <a:prstGeom prst="rect">
            <a:avLst/>
          </a:prstGeom>
        </p:spPr>
        <p:txBody>
          <a:bodyPr/>
          <a:lstStyle>
            <a:lvl1pPr marL="0" indent="0">
              <a:buFontTx/>
              <a:buNone/>
              <a:defRPr sz="1600">
                <a:solidFill>
                  <a:schemeClr val="bg1"/>
                </a:solidFill>
                <a:latin typeface="Verdana"/>
              </a:defRPr>
            </a:lvl1pPr>
          </a:lstStyle>
          <a:p>
            <a:pPr lvl="0"/>
            <a:r>
              <a:rPr lang="en-US" smtClean="0"/>
              <a:t>Click to edit Master text styles</a:t>
            </a:r>
          </a:p>
        </p:txBody>
      </p:sp>
      <p:sp>
        <p:nvSpPr>
          <p:cNvPr id="11" name="Date Placeholder 1"/>
          <p:cNvSpPr>
            <a:spLocks noGrp="1"/>
          </p:cNvSpPr>
          <p:nvPr>
            <p:ph type="dt" sz="half" idx="14"/>
          </p:nvPr>
        </p:nvSpPr>
        <p:spPr/>
        <p:txBody>
          <a:bodyPr/>
          <a:lstStyle>
            <a:lvl1pPr>
              <a:defRPr/>
            </a:lvl1pPr>
          </a:lstStyle>
          <a:p>
            <a:pPr>
              <a:defRPr/>
            </a:pPr>
            <a:fld id="{E3AD0D33-E145-AE44-B845-3A6D422BA911}" type="datetime1">
              <a:rPr lang="en-US"/>
              <a:pPr>
                <a:defRPr/>
              </a:pPr>
              <a:t>1/28/2016</a:t>
            </a:fld>
            <a:endParaRPr lang="en-US" dirty="0"/>
          </a:p>
        </p:txBody>
      </p:sp>
      <p:sp>
        <p:nvSpPr>
          <p:cNvPr id="15" name="Slide Number Placeholder 2"/>
          <p:cNvSpPr>
            <a:spLocks noGrp="1"/>
          </p:cNvSpPr>
          <p:nvPr>
            <p:ph type="sldNum" sz="quarter" idx="15"/>
          </p:nvPr>
        </p:nvSpPr>
        <p:spPr/>
        <p:txBody>
          <a:bodyPr/>
          <a:lstStyle>
            <a:lvl1pPr>
              <a:defRPr/>
            </a:lvl1pPr>
          </a:lstStyle>
          <a:p>
            <a:pPr>
              <a:defRPr/>
            </a:pPr>
            <a:fld id="{FE028329-6992-FA46-A379-1289CD59B600}" type="slidenum">
              <a:rPr lang="en-US"/>
              <a:pPr>
                <a:defRPr/>
              </a:pPr>
              <a:t>‹#›</a:t>
            </a:fld>
            <a:endParaRPr lang="en-US" dirty="0"/>
          </a:p>
        </p:txBody>
      </p:sp>
    </p:spTree>
    <p:extLst>
      <p:ext uri="{BB962C8B-B14F-4D97-AF65-F5344CB8AC3E}">
        <p14:creationId xmlns:p14="http://schemas.microsoft.com/office/powerpoint/2010/main" val="3318272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ntent ">
    <p:spTree>
      <p:nvGrpSpPr>
        <p:cNvPr id="1" name=""/>
        <p:cNvGrpSpPr/>
        <p:nvPr/>
      </p:nvGrpSpPr>
      <p:grpSpPr>
        <a:xfrm>
          <a:off x="0" y="0"/>
          <a:ext cx="0" cy="0"/>
          <a:chOff x="0" y="0"/>
          <a:chExt cx="0" cy="0"/>
        </a:xfrm>
      </p:grpSpPr>
      <p:sp>
        <p:nvSpPr>
          <p:cNvPr id="5" name="Content Placeholder 4"/>
          <p:cNvSpPr>
            <a:spLocks noGrp="1"/>
          </p:cNvSpPr>
          <p:nvPr>
            <p:ph sz="quarter" idx="23"/>
          </p:nvPr>
        </p:nvSpPr>
        <p:spPr>
          <a:xfrm>
            <a:off x="374826" y="1644650"/>
            <a:ext cx="4035425" cy="43672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24"/>
          </p:nvPr>
        </p:nvSpPr>
        <p:spPr>
          <a:xfrm>
            <a:off x="4738864" y="1636663"/>
            <a:ext cx="3952702" cy="43672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itle 6"/>
          <p:cNvSpPr>
            <a:spLocks noGrp="1"/>
          </p:cNvSpPr>
          <p:nvPr>
            <p:ph type="title"/>
          </p:nvPr>
        </p:nvSpPr>
        <p:spPr>
          <a:xfrm>
            <a:off x="365760" y="135133"/>
            <a:ext cx="8325805" cy="1076030"/>
          </a:xfrm>
        </p:spPr>
        <p:txBody>
          <a:bodyPr/>
          <a:lstStyle/>
          <a:p>
            <a:r>
              <a:rPr lang="en-US" smtClean="0"/>
              <a:t>Click to edit Master title style</a:t>
            </a:r>
            <a:endParaRPr lang="en-US"/>
          </a:p>
        </p:txBody>
      </p:sp>
      <p:sp>
        <p:nvSpPr>
          <p:cNvPr id="6" name="Slide Number Placeholder 1"/>
          <p:cNvSpPr>
            <a:spLocks noGrp="1"/>
          </p:cNvSpPr>
          <p:nvPr>
            <p:ph type="sldNum" sz="quarter" idx="25"/>
          </p:nvPr>
        </p:nvSpPr>
        <p:spPr/>
        <p:txBody>
          <a:bodyPr/>
          <a:lstStyle>
            <a:lvl1pPr>
              <a:defRPr/>
            </a:lvl1pPr>
          </a:lstStyle>
          <a:p>
            <a:pPr>
              <a:defRPr/>
            </a:pPr>
            <a:fld id="{CD55D826-9EFD-B845-88AF-28493E7197A8}" type="slidenum">
              <a:rPr lang="en-US"/>
              <a:pPr>
                <a:defRPr/>
              </a:pPr>
              <a:t>‹#›</a:t>
            </a:fld>
            <a:endParaRPr lang="en-US" dirty="0"/>
          </a:p>
        </p:txBody>
      </p:sp>
      <p:sp>
        <p:nvSpPr>
          <p:cNvPr id="7" name="Date Placeholder 2"/>
          <p:cNvSpPr>
            <a:spLocks noGrp="1"/>
          </p:cNvSpPr>
          <p:nvPr>
            <p:ph type="dt" sz="half" idx="26"/>
          </p:nvPr>
        </p:nvSpPr>
        <p:spPr/>
        <p:txBody>
          <a:bodyPr/>
          <a:lstStyle>
            <a:lvl1pPr>
              <a:defRPr/>
            </a:lvl1pPr>
          </a:lstStyle>
          <a:p>
            <a:pPr>
              <a:defRPr/>
            </a:pPr>
            <a:fld id="{8E9C1E24-6398-FC49-B92B-20EA7CD1D58B}" type="datetime1">
              <a:rPr lang="en-US"/>
              <a:pPr>
                <a:defRPr/>
              </a:pPr>
              <a:t>1/28/2016</a:t>
            </a:fld>
            <a:endParaRPr lang="en-US" dirty="0"/>
          </a:p>
        </p:txBody>
      </p:sp>
    </p:spTree>
    <p:extLst>
      <p:ext uri="{BB962C8B-B14F-4D97-AF65-F5344CB8AC3E}">
        <p14:creationId xmlns:p14="http://schemas.microsoft.com/office/powerpoint/2010/main" val="2536135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6" name="Text Placeholder 2"/>
          <p:cNvSpPr>
            <a:spLocks noGrp="1"/>
          </p:cNvSpPr>
          <p:nvPr>
            <p:ph type="body" idx="1"/>
          </p:nvPr>
        </p:nvSpPr>
        <p:spPr>
          <a:xfrm>
            <a:off x="366889" y="1645920"/>
            <a:ext cx="4035247" cy="789828"/>
          </a:xfrm>
          <a:prstGeom prst="rect">
            <a:avLst/>
          </a:prstGeom>
        </p:spPr>
        <p:txBody>
          <a:bodyPr anchor="b">
            <a:noAutofit/>
          </a:bodyPr>
          <a:lstStyle>
            <a:lvl1pPr marL="0" indent="0" algn="ctr">
              <a:lnSpc>
                <a:spcPts val="3000"/>
              </a:lnSpc>
              <a:spcBef>
                <a:spcPts val="0"/>
              </a:spcBef>
              <a:buNone/>
              <a:defRPr sz="2600" b="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Text Placeholder 2"/>
          <p:cNvSpPr>
            <a:spLocks noGrp="1"/>
          </p:cNvSpPr>
          <p:nvPr>
            <p:ph type="body" idx="17"/>
          </p:nvPr>
        </p:nvSpPr>
        <p:spPr>
          <a:xfrm>
            <a:off x="4703762" y="1645920"/>
            <a:ext cx="3987803" cy="789828"/>
          </a:xfrm>
          <a:prstGeom prst="rect">
            <a:avLst/>
          </a:prstGeom>
        </p:spPr>
        <p:txBody>
          <a:bodyPr anchor="b">
            <a:noAutofit/>
          </a:bodyPr>
          <a:lstStyle>
            <a:lvl1pPr marL="0" indent="0" algn="ctr">
              <a:lnSpc>
                <a:spcPts val="3000"/>
              </a:lnSpc>
              <a:spcBef>
                <a:spcPts val="0"/>
              </a:spcBef>
              <a:buNone/>
              <a:defRPr sz="2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Content Placeholder 4"/>
          <p:cNvSpPr>
            <a:spLocks noGrp="1"/>
          </p:cNvSpPr>
          <p:nvPr>
            <p:ph sz="quarter" idx="24"/>
          </p:nvPr>
        </p:nvSpPr>
        <p:spPr>
          <a:xfrm>
            <a:off x="357187" y="2659063"/>
            <a:ext cx="4044950" cy="3352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7"/>
          <p:cNvSpPr>
            <a:spLocks noGrp="1"/>
          </p:cNvSpPr>
          <p:nvPr>
            <p:ph sz="quarter" idx="25"/>
          </p:nvPr>
        </p:nvSpPr>
        <p:spPr>
          <a:xfrm>
            <a:off x="4703762" y="2659063"/>
            <a:ext cx="3987803" cy="3352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Title 6"/>
          <p:cNvSpPr>
            <a:spLocks noGrp="1"/>
          </p:cNvSpPr>
          <p:nvPr>
            <p:ph type="title"/>
          </p:nvPr>
        </p:nvSpPr>
        <p:spPr>
          <a:xfrm>
            <a:off x="365760" y="135133"/>
            <a:ext cx="8325805" cy="1076030"/>
          </a:xfrm>
        </p:spPr>
        <p:txBody>
          <a:bodyPr/>
          <a:lstStyle/>
          <a:p>
            <a:r>
              <a:rPr lang="en-US" smtClean="0"/>
              <a:t>Click to edit Master title style</a:t>
            </a:r>
            <a:endParaRPr lang="en-US"/>
          </a:p>
        </p:txBody>
      </p:sp>
      <p:sp>
        <p:nvSpPr>
          <p:cNvPr id="7" name="Slide Number Placeholder 1"/>
          <p:cNvSpPr>
            <a:spLocks noGrp="1"/>
          </p:cNvSpPr>
          <p:nvPr>
            <p:ph type="sldNum" sz="quarter" idx="26"/>
          </p:nvPr>
        </p:nvSpPr>
        <p:spPr/>
        <p:txBody>
          <a:bodyPr/>
          <a:lstStyle>
            <a:lvl1pPr>
              <a:defRPr/>
            </a:lvl1pPr>
          </a:lstStyle>
          <a:p>
            <a:pPr>
              <a:defRPr/>
            </a:pPr>
            <a:fld id="{C2B22407-7B97-E24F-876C-E7B4FC2B51F5}" type="slidenum">
              <a:rPr lang="en-US"/>
              <a:pPr>
                <a:defRPr/>
              </a:pPr>
              <a:t>‹#›</a:t>
            </a:fld>
            <a:endParaRPr lang="en-US" dirty="0"/>
          </a:p>
        </p:txBody>
      </p:sp>
      <p:sp>
        <p:nvSpPr>
          <p:cNvPr id="9" name="Date Placeholder 2"/>
          <p:cNvSpPr>
            <a:spLocks noGrp="1"/>
          </p:cNvSpPr>
          <p:nvPr>
            <p:ph type="dt" sz="half" idx="27"/>
          </p:nvPr>
        </p:nvSpPr>
        <p:spPr/>
        <p:txBody>
          <a:bodyPr/>
          <a:lstStyle>
            <a:lvl1pPr>
              <a:defRPr/>
            </a:lvl1pPr>
          </a:lstStyle>
          <a:p>
            <a:pPr>
              <a:defRPr/>
            </a:pPr>
            <a:fld id="{BE626DFF-FB3A-BC43-9C23-B49AAB57474F}" type="datetime1">
              <a:rPr lang="en-US"/>
              <a:pPr>
                <a:defRPr/>
              </a:pPr>
              <a:t>1/28/2016</a:t>
            </a:fld>
            <a:endParaRPr lang="en-US" dirty="0"/>
          </a:p>
        </p:txBody>
      </p:sp>
    </p:spTree>
    <p:extLst>
      <p:ext uri="{BB962C8B-B14F-4D97-AF65-F5344CB8AC3E}">
        <p14:creationId xmlns:p14="http://schemas.microsoft.com/office/powerpoint/2010/main" val="35171261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ntent">
    <p:spTree>
      <p:nvGrpSpPr>
        <p:cNvPr id="1" name=""/>
        <p:cNvGrpSpPr/>
        <p:nvPr/>
      </p:nvGrpSpPr>
      <p:grpSpPr>
        <a:xfrm>
          <a:off x="0" y="0"/>
          <a:ext cx="0" cy="0"/>
          <a:chOff x="0" y="0"/>
          <a:chExt cx="0" cy="0"/>
        </a:xfrm>
      </p:grpSpPr>
      <p:sp>
        <p:nvSpPr>
          <p:cNvPr id="5" name="Content Placeholder 4"/>
          <p:cNvSpPr>
            <a:spLocks noGrp="1"/>
          </p:cNvSpPr>
          <p:nvPr>
            <p:ph sz="quarter" idx="21"/>
          </p:nvPr>
        </p:nvSpPr>
        <p:spPr>
          <a:xfrm>
            <a:off x="4678538" y="1644650"/>
            <a:ext cx="4035425" cy="43672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6"/>
          <p:cNvSpPr>
            <a:spLocks noGrp="1"/>
          </p:cNvSpPr>
          <p:nvPr>
            <p:ph type="title"/>
          </p:nvPr>
        </p:nvSpPr>
        <p:spPr>
          <a:xfrm>
            <a:off x="365760" y="135133"/>
            <a:ext cx="8325805" cy="1076030"/>
          </a:xfrm>
        </p:spPr>
        <p:txBody>
          <a:bodyPr/>
          <a:lstStyle/>
          <a:p>
            <a:r>
              <a:rPr lang="en-US" smtClean="0"/>
              <a:t>Click to edit Master title style</a:t>
            </a:r>
            <a:endParaRPr lang="en-US"/>
          </a:p>
        </p:txBody>
      </p:sp>
      <p:sp>
        <p:nvSpPr>
          <p:cNvPr id="11" name="Picture Placeholder 10"/>
          <p:cNvSpPr>
            <a:spLocks noGrp="1"/>
          </p:cNvSpPr>
          <p:nvPr>
            <p:ph type="pic" sz="quarter" idx="22"/>
          </p:nvPr>
        </p:nvSpPr>
        <p:spPr>
          <a:xfrm>
            <a:off x="365125" y="1644650"/>
            <a:ext cx="3997325" cy="4367213"/>
          </a:xfrm>
        </p:spPr>
        <p:txBody>
          <a:bodyPr rtlCol="0">
            <a:normAutofit/>
          </a:bodyPr>
          <a:lstStyle>
            <a:lvl1pPr marL="0" marR="0" indent="0" algn="l" defTabSz="457200" rtl="0" eaLnBrk="1" fontAlgn="auto" latinLnBrk="0" hangingPunct="1">
              <a:lnSpc>
                <a:spcPct val="100000"/>
              </a:lnSpc>
              <a:spcBef>
                <a:spcPts val="1800"/>
              </a:spcBef>
              <a:spcAft>
                <a:spcPts val="0"/>
              </a:spcAft>
              <a:buClrTx/>
              <a:buSzPct val="135000"/>
              <a:buFontTx/>
              <a:buNone/>
              <a:tabLst/>
              <a:defRPr sz="2000"/>
            </a:lvl1pPr>
          </a:lstStyle>
          <a:p>
            <a:pPr lvl="0"/>
            <a:r>
              <a:rPr lang="en-US" noProof="0" smtClean="0"/>
              <a:t>Drag picture to placeholder or click icon to add</a:t>
            </a:r>
            <a:endParaRPr lang="en-US" noProof="0" dirty="0"/>
          </a:p>
        </p:txBody>
      </p:sp>
      <p:sp>
        <p:nvSpPr>
          <p:cNvPr id="6" name="Slide Number Placeholder 1"/>
          <p:cNvSpPr>
            <a:spLocks noGrp="1"/>
          </p:cNvSpPr>
          <p:nvPr>
            <p:ph type="sldNum" sz="quarter" idx="23"/>
          </p:nvPr>
        </p:nvSpPr>
        <p:spPr/>
        <p:txBody>
          <a:bodyPr/>
          <a:lstStyle>
            <a:lvl1pPr>
              <a:defRPr/>
            </a:lvl1pPr>
          </a:lstStyle>
          <a:p>
            <a:pPr>
              <a:defRPr/>
            </a:pPr>
            <a:fld id="{7D83AACE-EAD6-D045-8D67-2106286A4541}" type="slidenum">
              <a:rPr lang="en-US"/>
              <a:pPr>
                <a:defRPr/>
              </a:pPr>
              <a:t>‹#›</a:t>
            </a:fld>
            <a:endParaRPr lang="en-US" dirty="0"/>
          </a:p>
        </p:txBody>
      </p:sp>
      <p:sp>
        <p:nvSpPr>
          <p:cNvPr id="7" name="Date Placeholder 2"/>
          <p:cNvSpPr>
            <a:spLocks noGrp="1"/>
          </p:cNvSpPr>
          <p:nvPr>
            <p:ph type="dt" sz="half" idx="24"/>
          </p:nvPr>
        </p:nvSpPr>
        <p:spPr/>
        <p:txBody>
          <a:bodyPr/>
          <a:lstStyle>
            <a:lvl1pPr>
              <a:defRPr/>
            </a:lvl1pPr>
          </a:lstStyle>
          <a:p>
            <a:pPr>
              <a:defRPr/>
            </a:pPr>
            <a:fld id="{E3FE1B31-526A-7641-88A9-AE125C1C9F63}" type="datetime1">
              <a:rPr lang="en-US"/>
              <a:pPr>
                <a:defRPr/>
              </a:pPr>
              <a:t>1/28/2016</a:t>
            </a:fld>
            <a:endParaRPr lang="en-US" dirty="0"/>
          </a:p>
        </p:txBody>
      </p:sp>
    </p:spTree>
    <p:extLst>
      <p:ext uri="{BB962C8B-B14F-4D97-AF65-F5344CB8AC3E}">
        <p14:creationId xmlns:p14="http://schemas.microsoft.com/office/powerpoint/2010/main" val="13381376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2 Content">
    <p:spTree>
      <p:nvGrpSpPr>
        <p:cNvPr id="1" name=""/>
        <p:cNvGrpSpPr/>
        <p:nvPr/>
      </p:nvGrpSpPr>
      <p:grpSpPr>
        <a:xfrm>
          <a:off x="0" y="0"/>
          <a:ext cx="0" cy="0"/>
          <a:chOff x="0" y="0"/>
          <a:chExt cx="0" cy="0"/>
        </a:xfrm>
      </p:grpSpPr>
      <p:sp>
        <p:nvSpPr>
          <p:cNvPr id="5" name="Content Placeholder 4"/>
          <p:cNvSpPr>
            <a:spLocks noGrp="1"/>
          </p:cNvSpPr>
          <p:nvPr>
            <p:ph sz="quarter" idx="23"/>
          </p:nvPr>
        </p:nvSpPr>
        <p:spPr>
          <a:xfrm>
            <a:off x="390702" y="1644650"/>
            <a:ext cx="4035425" cy="43672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le 1"/>
          <p:cNvSpPr>
            <a:spLocks noGrp="1"/>
          </p:cNvSpPr>
          <p:nvPr>
            <p:ph type="title"/>
          </p:nvPr>
        </p:nvSpPr>
        <p:spPr>
          <a:xfrm>
            <a:off x="365760" y="135133"/>
            <a:ext cx="8325805" cy="1076030"/>
          </a:xfrm>
        </p:spPr>
        <p:txBody>
          <a:bodyPr/>
          <a:lstStyle/>
          <a:p>
            <a:r>
              <a:rPr lang="en-US" smtClean="0"/>
              <a:t>Click to edit Master title style</a:t>
            </a:r>
            <a:endParaRPr lang="en-US"/>
          </a:p>
        </p:txBody>
      </p:sp>
      <p:sp>
        <p:nvSpPr>
          <p:cNvPr id="12" name="Picture Placeholder 5"/>
          <p:cNvSpPr>
            <a:spLocks noGrp="1"/>
          </p:cNvSpPr>
          <p:nvPr>
            <p:ph type="pic" sz="quarter" idx="24"/>
          </p:nvPr>
        </p:nvSpPr>
        <p:spPr>
          <a:xfrm>
            <a:off x="4752975" y="1644650"/>
            <a:ext cx="3938590" cy="2077380"/>
          </a:xfrm>
        </p:spPr>
        <p:txBody>
          <a:bodyPr rtlCol="0">
            <a:normAutofit/>
          </a:bodyPr>
          <a:lstStyle>
            <a:lvl1pPr marL="0" marR="0" indent="0" algn="l" defTabSz="457200" rtl="0" eaLnBrk="1" fontAlgn="auto" latinLnBrk="0" hangingPunct="1">
              <a:lnSpc>
                <a:spcPct val="100000"/>
              </a:lnSpc>
              <a:spcBef>
                <a:spcPts val="1800"/>
              </a:spcBef>
              <a:spcAft>
                <a:spcPts val="0"/>
              </a:spcAft>
              <a:buClrTx/>
              <a:buSzPct val="135000"/>
              <a:buFontTx/>
              <a:buNone/>
              <a:tabLst/>
              <a:defRPr sz="2000"/>
            </a:lvl1pPr>
          </a:lstStyle>
          <a:p>
            <a:pPr lvl="0"/>
            <a:r>
              <a:rPr lang="en-US" noProof="0" smtClean="0"/>
              <a:t>Drag picture to placeholder or click icon to add</a:t>
            </a:r>
            <a:endParaRPr lang="en-US" noProof="0" dirty="0"/>
          </a:p>
        </p:txBody>
      </p:sp>
      <p:sp>
        <p:nvSpPr>
          <p:cNvPr id="13" name="Picture Placeholder 7"/>
          <p:cNvSpPr>
            <a:spLocks noGrp="1"/>
          </p:cNvSpPr>
          <p:nvPr>
            <p:ph type="pic" sz="quarter" idx="25"/>
          </p:nvPr>
        </p:nvSpPr>
        <p:spPr>
          <a:xfrm>
            <a:off x="4752975" y="3945672"/>
            <a:ext cx="3938590" cy="2072542"/>
          </a:xfrm>
        </p:spPr>
        <p:txBody>
          <a:bodyPr rtlCol="0">
            <a:normAutofit/>
          </a:bodyPr>
          <a:lstStyle>
            <a:lvl1pPr marL="0" marR="0" indent="0" algn="l" defTabSz="457200" rtl="0" eaLnBrk="1" fontAlgn="auto" latinLnBrk="0" hangingPunct="1">
              <a:lnSpc>
                <a:spcPct val="100000"/>
              </a:lnSpc>
              <a:spcBef>
                <a:spcPts val="1800"/>
              </a:spcBef>
              <a:spcAft>
                <a:spcPts val="0"/>
              </a:spcAft>
              <a:buClrTx/>
              <a:buSzPct val="135000"/>
              <a:buFontTx/>
              <a:buNone/>
              <a:tabLst/>
              <a:defRPr sz="2000"/>
            </a:lvl1pPr>
          </a:lstStyle>
          <a:p>
            <a:pPr lvl="0"/>
            <a:r>
              <a:rPr lang="en-US" noProof="0" smtClean="0"/>
              <a:t>Drag picture to placeholder or click icon to add</a:t>
            </a:r>
            <a:endParaRPr lang="en-US" noProof="0" dirty="0" smtClean="0"/>
          </a:p>
        </p:txBody>
      </p:sp>
      <p:sp>
        <p:nvSpPr>
          <p:cNvPr id="6" name="Slide Number Placeholder 1"/>
          <p:cNvSpPr>
            <a:spLocks noGrp="1"/>
          </p:cNvSpPr>
          <p:nvPr>
            <p:ph type="sldNum" sz="quarter" idx="26"/>
          </p:nvPr>
        </p:nvSpPr>
        <p:spPr/>
        <p:txBody>
          <a:bodyPr/>
          <a:lstStyle>
            <a:lvl1pPr>
              <a:defRPr/>
            </a:lvl1pPr>
          </a:lstStyle>
          <a:p>
            <a:pPr>
              <a:defRPr/>
            </a:pPr>
            <a:fld id="{9537FDE1-6CC7-6241-96F5-A54C6D567CAF}" type="slidenum">
              <a:rPr lang="en-US"/>
              <a:pPr>
                <a:defRPr/>
              </a:pPr>
              <a:t>‹#›</a:t>
            </a:fld>
            <a:endParaRPr lang="en-US" dirty="0"/>
          </a:p>
        </p:txBody>
      </p:sp>
      <p:sp>
        <p:nvSpPr>
          <p:cNvPr id="7" name="Date Placeholder 2"/>
          <p:cNvSpPr>
            <a:spLocks noGrp="1"/>
          </p:cNvSpPr>
          <p:nvPr>
            <p:ph type="dt" sz="half" idx="27"/>
          </p:nvPr>
        </p:nvSpPr>
        <p:spPr/>
        <p:txBody>
          <a:bodyPr/>
          <a:lstStyle>
            <a:lvl1pPr>
              <a:defRPr/>
            </a:lvl1pPr>
          </a:lstStyle>
          <a:p>
            <a:pPr>
              <a:defRPr/>
            </a:pPr>
            <a:fld id="{C43CD567-D0E7-2A41-872A-1EB9F0F0AA99}" type="datetime1">
              <a:rPr lang="en-US"/>
              <a:pPr>
                <a:defRPr/>
              </a:pPr>
              <a:t>1/28/2016</a:t>
            </a:fld>
            <a:endParaRPr lang="en-US" dirty="0"/>
          </a:p>
        </p:txBody>
      </p:sp>
    </p:spTree>
    <p:extLst>
      <p:ext uri="{BB962C8B-B14F-4D97-AF65-F5344CB8AC3E}">
        <p14:creationId xmlns:p14="http://schemas.microsoft.com/office/powerpoint/2010/main" val="19746325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Content">
    <p:spTree>
      <p:nvGrpSpPr>
        <p:cNvPr id="1" name=""/>
        <p:cNvGrpSpPr/>
        <p:nvPr/>
      </p:nvGrpSpPr>
      <p:grpSpPr>
        <a:xfrm>
          <a:off x="0" y="0"/>
          <a:ext cx="0" cy="0"/>
          <a:chOff x="0" y="0"/>
          <a:chExt cx="0" cy="0"/>
        </a:xfrm>
      </p:grpSpPr>
      <p:sp>
        <p:nvSpPr>
          <p:cNvPr id="13" name="Content Placeholder 3"/>
          <p:cNvSpPr>
            <a:spLocks noGrp="1"/>
          </p:cNvSpPr>
          <p:nvPr>
            <p:ph sz="half" idx="16"/>
          </p:nvPr>
        </p:nvSpPr>
        <p:spPr>
          <a:xfrm>
            <a:off x="370987" y="1645920"/>
            <a:ext cx="3992697" cy="2057400"/>
          </a:xfrm>
          <a:prstGeom prst="rect">
            <a:avLst/>
          </a:prstGeom>
        </p:spPr>
        <p:txBody>
          <a:bodyPr/>
          <a:lstStyle>
            <a:lvl1pPr marL="274320" indent="-274320">
              <a:buSzPct val="125000"/>
              <a:buFontTx/>
              <a:buBlip>
                <a:blip r:embed="rId2"/>
              </a:buBlip>
              <a:defRPr sz="2000" b="0" baseline="0">
                <a:solidFill>
                  <a:srgbClr val="000000"/>
                </a:solidFill>
                <a:latin typeface="Verdana"/>
                <a:cs typeface="Verdana"/>
              </a:defRPr>
            </a:lvl1pPr>
            <a:lvl2pPr marL="548640" indent="-182880">
              <a:buClr>
                <a:schemeClr val="tx1">
                  <a:lumMod val="50000"/>
                  <a:lumOff val="50000"/>
                </a:schemeClr>
              </a:buClr>
              <a:buFont typeface="Lucida Grande"/>
              <a:buChar char="–"/>
              <a:defRPr sz="1800" baseline="0"/>
            </a:lvl2pPr>
            <a:lvl3pPr marL="822960" indent="-182880">
              <a:buClr>
                <a:schemeClr val="tx1">
                  <a:lumMod val="65000"/>
                  <a:lumOff val="35000"/>
                </a:schemeClr>
              </a:buClr>
              <a:buSzPct val="100000"/>
              <a:buFont typeface="Wingdings" charset="2"/>
              <a:buChar char="§"/>
              <a:defRPr sz="1800" baseline="0"/>
            </a:lvl3pPr>
            <a:lvl4pPr marL="1051560" indent="-182880">
              <a:buClr>
                <a:schemeClr val="tx1">
                  <a:lumMod val="50000"/>
                  <a:lumOff val="50000"/>
                </a:schemeClr>
              </a:buClr>
              <a:defRPr sz="1600"/>
            </a:lvl4pPr>
            <a:lvl5pPr marL="1234440" indent="-182880">
              <a:buClr>
                <a:schemeClr val="tx1">
                  <a:lumMod val="50000"/>
                  <a:lumOff val="50000"/>
                </a:schemeClr>
              </a:buClr>
              <a:buFont typeface="Wingdings" charset="2"/>
              <a:buChar cha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2" name="Content Placeholder 3"/>
          <p:cNvSpPr>
            <a:spLocks noGrp="1"/>
          </p:cNvSpPr>
          <p:nvPr>
            <p:ph sz="half" idx="20"/>
          </p:nvPr>
        </p:nvSpPr>
        <p:spPr>
          <a:xfrm>
            <a:off x="4760290" y="1645920"/>
            <a:ext cx="3931276" cy="2057400"/>
          </a:xfrm>
          <a:prstGeom prst="rect">
            <a:avLst/>
          </a:prstGeom>
        </p:spPr>
        <p:txBody>
          <a:bodyPr/>
          <a:lstStyle>
            <a:lvl1pPr marL="274320" indent="-274320">
              <a:buSzPct val="125000"/>
              <a:buFontTx/>
              <a:buBlip>
                <a:blip r:embed="rId2"/>
              </a:buBlip>
              <a:defRPr sz="2000" b="0" baseline="0">
                <a:solidFill>
                  <a:srgbClr val="000000"/>
                </a:solidFill>
                <a:latin typeface="Verdana"/>
                <a:cs typeface="Verdana"/>
              </a:defRPr>
            </a:lvl1pPr>
            <a:lvl2pPr marL="548640" indent="-182880">
              <a:buClr>
                <a:schemeClr val="tx1">
                  <a:lumMod val="50000"/>
                  <a:lumOff val="50000"/>
                </a:schemeClr>
              </a:buClr>
              <a:buFont typeface="Lucida Grande"/>
              <a:buChar char="–"/>
              <a:defRPr sz="1800" baseline="0"/>
            </a:lvl2pPr>
            <a:lvl3pPr marL="822960" indent="-182880">
              <a:buClr>
                <a:schemeClr val="tx1">
                  <a:lumMod val="65000"/>
                  <a:lumOff val="35000"/>
                </a:schemeClr>
              </a:buClr>
              <a:buSzPct val="100000"/>
              <a:buFont typeface="Wingdings" charset="2"/>
              <a:buChar char="§"/>
              <a:defRPr sz="1800" baseline="0"/>
            </a:lvl3pPr>
            <a:lvl4pPr marL="1051560" indent="-182880">
              <a:buClr>
                <a:schemeClr val="tx1">
                  <a:lumMod val="50000"/>
                  <a:lumOff val="50000"/>
                </a:schemeClr>
              </a:buClr>
              <a:defRPr sz="1600"/>
            </a:lvl4pPr>
            <a:lvl5pPr marL="1234440" indent="-182880">
              <a:buClr>
                <a:schemeClr val="tx1">
                  <a:lumMod val="50000"/>
                  <a:lumOff val="50000"/>
                </a:schemeClr>
              </a:buClr>
              <a:buFont typeface="Wingdings" charset="2"/>
              <a:buChar cha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9" name="Content Placeholder 3"/>
          <p:cNvSpPr>
            <a:spLocks noGrp="1"/>
          </p:cNvSpPr>
          <p:nvPr>
            <p:ph sz="half" idx="21"/>
          </p:nvPr>
        </p:nvSpPr>
        <p:spPr>
          <a:xfrm>
            <a:off x="348289" y="3920063"/>
            <a:ext cx="3992697" cy="2057400"/>
          </a:xfrm>
          <a:prstGeom prst="rect">
            <a:avLst/>
          </a:prstGeom>
        </p:spPr>
        <p:txBody>
          <a:bodyPr/>
          <a:lstStyle>
            <a:lvl1pPr marL="274320" indent="-274320">
              <a:buSzPct val="125000"/>
              <a:buFontTx/>
              <a:buBlip>
                <a:blip r:embed="rId2"/>
              </a:buBlip>
              <a:defRPr sz="2000" b="0" baseline="0">
                <a:solidFill>
                  <a:srgbClr val="000000"/>
                </a:solidFill>
                <a:latin typeface="Verdana"/>
                <a:cs typeface="Verdana"/>
              </a:defRPr>
            </a:lvl1pPr>
            <a:lvl2pPr marL="548640" indent="-182880">
              <a:buClr>
                <a:schemeClr val="tx1">
                  <a:lumMod val="50000"/>
                  <a:lumOff val="50000"/>
                </a:schemeClr>
              </a:buClr>
              <a:buFont typeface="Lucida Grande"/>
              <a:buChar char="–"/>
              <a:defRPr sz="1800" baseline="0"/>
            </a:lvl2pPr>
            <a:lvl3pPr marL="822960" indent="-182880">
              <a:buClr>
                <a:schemeClr val="tx1">
                  <a:lumMod val="65000"/>
                  <a:lumOff val="35000"/>
                </a:schemeClr>
              </a:buClr>
              <a:buSzPct val="100000"/>
              <a:buFont typeface="Wingdings" charset="2"/>
              <a:buChar char="§"/>
              <a:defRPr sz="1800" baseline="0"/>
            </a:lvl3pPr>
            <a:lvl4pPr marL="1051560" indent="-182880">
              <a:buClr>
                <a:schemeClr val="tx1">
                  <a:lumMod val="50000"/>
                  <a:lumOff val="50000"/>
                </a:schemeClr>
              </a:buClr>
              <a:defRPr sz="1600"/>
            </a:lvl4pPr>
            <a:lvl5pPr marL="1234440" indent="-182880">
              <a:buClr>
                <a:schemeClr val="tx1">
                  <a:lumMod val="50000"/>
                  <a:lumOff val="50000"/>
                </a:schemeClr>
              </a:buClr>
              <a:buFont typeface="Wingdings" charset="2"/>
              <a:buChar cha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0" name="Content Placeholder 3"/>
          <p:cNvSpPr>
            <a:spLocks noGrp="1"/>
          </p:cNvSpPr>
          <p:nvPr>
            <p:ph sz="half" idx="22"/>
          </p:nvPr>
        </p:nvSpPr>
        <p:spPr>
          <a:xfrm>
            <a:off x="4737592" y="3920063"/>
            <a:ext cx="3953974" cy="2057400"/>
          </a:xfrm>
          <a:prstGeom prst="rect">
            <a:avLst/>
          </a:prstGeom>
        </p:spPr>
        <p:txBody>
          <a:bodyPr/>
          <a:lstStyle>
            <a:lvl1pPr marL="274320" indent="-274320">
              <a:buSzPct val="125000"/>
              <a:buFontTx/>
              <a:buBlip>
                <a:blip r:embed="rId2"/>
              </a:buBlip>
              <a:defRPr sz="2000" b="0" baseline="0">
                <a:solidFill>
                  <a:srgbClr val="000000"/>
                </a:solidFill>
                <a:latin typeface="Verdana"/>
                <a:cs typeface="Verdana"/>
              </a:defRPr>
            </a:lvl1pPr>
            <a:lvl2pPr marL="548640" indent="-182880">
              <a:buClr>
                <a:schemeClr val="tx1">
                  <a:lumMod val="50000"/>
                  <a:lumOff val="50000"/>
                </a:schemeClr>
              </a:buClr>
              <a:buFont typeface="Lucida Grande"/>
              <a:buChar char="–"/>
              <a:defRPr sz="1800" baseline="0"/>
            </a:lvl2pPr>
            <a:lvl3pPr marL="822960" indent="-182880">
              <a:buClr>
                <a:schemeClr val="tx1">
                  <a:lumMod val="65000"/>
                  <a:lumOff val="35000"/>
                </a:schemeClr>
              </a:buClr>
              <a:buSzPct val="100000"/>
              <a:buFont typeface="Wingdings" charset="2"/>
              <a:buChar char="§"/>
              <a:defRPr sz="1800" baseline="0"/>
            </a:lvl3pPr>
            <a:lvl4pPr marL="1051560" indent="-182880">
              <a:buClr>
                <a:schemeClr val="tx1">
                  <a:lumMod val="50000"/>
                  <a:lumOff val="50000"/>
                </a:schemeClr>
              </a:buClr>
              <a:defRPr sz="1600"/>
            </a:lvl4pPr>
            <a:lvl5pPr marL="1234440" indent="-182880">
              <a:buClr>
                <a:schemeClr val="tx1">
                  <a:lumMod val="50000"/>
                  <a:lumOff val="50000"/>
                </a:schemeClr>
              </a:buClr>
              <a:buFont typeface="Wingdings" charset="2"/>
              <a:buChar cha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4" name="Title 1"/>
          <p:cNvSpPr>
            <a:spLocks noGrp="1"/>
          </p:cNvSpPr>
          <p:nvPr>
            <p:ph type="title"/>
          </p:nvPr>
        </p:nvSpPr>
        <p:spPr>
          <a:xfrm>
            <a:off x="365760" y="135133"/>
            <a:ext cx="8325805" cy="1076030"/>
          </a:xfrm>
        </p:spPr>
        <p:txBody>
          <a:bodyPr/>
          <a:lstStyle/>
          <a:p>
            <a:r>
              <a:rPr lang="en-US" smtClean="0"/>
              <a:t>Click to edit Master title style</a:t>
            </a:r>
            <a:endParaRPr lang="en-US"/>
          </a:p>
        </p:txBody>
      </p:sp>
      <p:sp>
        <p:nvSpPr>
          <p:cNvPr id="7" name="Slide Number Placeholder 1"/>
          <p:cNvSpPr>
            <a:spLocks noGrp="1"/>
          </p:cNvSpPr>
          <p:nvPr>
            <p:ph type="sldNum" sz="quarter" idx="23"/>
          </p:nvPr>
        </p:nvSpPr>
        <p:spPr/>
        <p:txBody>
          <a:bodyPr/>
          <a:lstStyle>
            <a:lvl1pPr>
              <a:defRPr/>
            </a:lvl1pPr>
          </a:lstStyle>
          <a:p>
            <a:pPr>
              <a:defRPr/>
            </a:pPr>
            <a:fld id="{209F64F6-7664-0847-8870-81142F814DE8}" type="slidenum">
              <a:rPr lang="en-US"/>
              <a:pPr>
                <a:defRPr/>
              </a:pPr>
              <a:t>‹#›</a:t>
            </a:fld>
            <a:endParaRPr lang="en-US" dirty="0"/>
          </a:p>
        </p:txBody>
      </p:sp>
      <p:sp>
        <p:nvSpPr>
          <p:cNvPr id="8" name="Date Placeholder 2"/>
          <p:cNvSpPr>
            <a:spLocks noGrp="1"/>
          </p:cNvSpPr>
          <p:nvPr>
            <p:ph type="dt" sz="half" idx="24"/>
          </p:nvPr>
        </p:nvSpPr>
        <p:spPr/>
        <p:txBody>
          <a:bodyPr/>
          <a:lstStyle>
            <a:lvl1pPr>
              <a:defRPr/>
            </a:lvl1pPr>
          </a:lstStyle>
          <a:p>
            <a:pPr>
              <a:defRPr/>
            </a:pPr>
            <a:fld id="{147DE3E4-748A-EA47-9E3F-E5C94F63948D}" type="datetime1">
              <a:rPr lang="en-US"/>
              <a:pPr>
                <a:defRPr/>
              </a:pPr>
              <a:t>1/28/2016</a:t>
            </a:fld>
            <a:endParaRPr lang="en-US" dirty="0"/>
          </a:p>
        </p:txBody>
      </p:sp>
    </p:spTree>
    <p:extLst>
      <p:ext uri="{BB962C8B-B14F-4D97-AF65-F5344CB8AC3E}">
        <p14:creationId xmlns:p14="http://schemas.microsoft.com/office/powerpoint/2010/main" val="28400279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Subtitle 6"/>
          <p:cNvSpPr>
            <a:spLocks noGrp="1"/>
          </p:cNvSpPr>
          <p:nvPr>
            <p:ph type="body" sz="half" idx="2"/>
          </p:nvPr>
        </p:nvSpPr>
        <p:spPr>
          <a:xfrm>
            <a:off x="1473197" y="5397500"/>
            <a:ext cx="5689601" cy="609599"/>
          </a:xfrm>
        </p:spPr>
        <p:txBody>
          <a:bodyPr>
            <a:normAutofit/>
          </a:bodyPr>
          <a:lstStyle>
            <a:lvl1pPr>
              <a:defRPr sz="1800"/>
            </a:lvl1pPr>
          </a:lstStyle>
          <a:p>
            <a:pPr lvl="0"/>
            <a:r>
              <a:rPr lang="en-US" smtClean="0"/>
              <a:t>Click to edit Master text styles</a:t>
            </a:r>
          </a:p>
        </p:txBody>
      </p:sp>
      <p:sp>
        <p:nvSpPr>
          <p:cNvPr id="9" name="Picture Placeholder 6"/>
          <p:cNvSpPr>
            <a:spLocks noGrp="1"/>
          </p:cNvSpPr>
          <p:nvPr>
            <p:ph type="pic" sz="quarter" idx="12"/>
          </p:nvPr>
        </p:nvSpPr>
        <p:spPr>
          <a:xfrm>
            <a:off x="1473200" y="1670050"/>
            <a:ext cx="5689600" cy="3587750"/>
          </a:xfrm>
        </p:spPr>
        <p:txBody>
          <a:bodyPr rtlCol="0">
            <a:normAutofit/>
          </a:bodyPr>
          <a:lstStyle>
            <a:lvl1pPr marL="0" marR="0" indent="0" algn="l" defTabSz="457200" rtl="0" eaLnBrk="1" fontAlgn="auto" latinLnBrk="0" hangingPunct="1">
              <a:lnSpc>
                <a:spcPct val="100000"/>
              </a:lnSpc>
              <a:spcBef>
                <a:spcPts val="1800"/>
              </a:spcBef>
              <a:spcAft>
                <a:spcPts val="0"/>
              </a:spcAft>
              <a:buClrTx/>
              <a:buSzPct val="135000"/>
              <a:buFontTx/>
              <a:buNone/>
              <a:tabLst/>
              <a:defRPr sz="1800"/>
            </a:lvl1pPr>
          </a:lstStyle>
          <a:p>
            <a:pPr lvl="0"/>
            <a:r>
              <a:rPr lang="en-US" noProof="0" smtClean="0"/>
              <a:t>Drag picture to placeholder or click icon to add</a:t>
            </a:r>
            <a:endParaRPr lang="en-US" noProof="0" dirty="0"/>
          </a:p>
        </p:txBody>
      </p:sp>
      <p:sp>
        <p:nvSpPr>
          <p:cNvPr id="5" name="Slide Number Placeholder 1"/>
          <p:cNvSpPr>
            <a:spLocks noGrp="1"/>
          </p:cNvSpPr>
          <p:nvPr>
            <p:ph type="sldNum" sz="quarter" idx="13"/>
          </p:nvPr>
        </p:nvSpPr>
        <p:spPr/>
        <p:txBody>
          <a:bodyPr/>
          <a:lstStyle>
            <a:lvl1pPr>
              <a:defRPr/>
            </a:lvl1pPr>
          </a:lstStyle>
          <a:p>
            <a:pPr>
              <a:defRPr/>
            </a:pPr>
            <a:fld id="{595644EE-0CCD-5642-BD18-DBF821ABBA9B}" type="slidenum">
              <a:rPr lang="en-US"/>
              <a:pPr>
                <a:defRPr/>
              </a:pPr>
              <a:t>‹#›</a:t>
            </a:fld>
            <a:endParaRPr lang="en-US" dirty="0"/>
          </a:p>
        </p:txBody>
      </p:sp>
      <p:sp>
        <p:nvSpPr>
          <p:cNvPr id="6" name="Date Placeholder 2"/>
          <p:cNvSpPr>
            <a:spLocks noGrp="1"/>
          </p:cNvSpPr>
          <p:nvPr>
            <p:ph type="dt" sz="half" idx="14"/>
          </p:nvPr>
        </p:nvSpPr>
        <p:spPr/>
        <p:txBody>
          <a:bodyPr/>
          <a:lstStyle>
            <a:lvl1pPr>
              <a:defRPr/>
            </a:lvl1pPr>
          </a:lstStyle>
          <a:p>
            <a:pPr>
              <a:defRPr/>
            </a:pPr>
            <a:fld id="{BA4B7384-44CF-C544-9C59-3C0E04A20EF6}" type="datetime1">
              <a:rPr lang="en-US"/>
              <a:pPr>
                <a:defRPr/>
              </a:pPr>
              <a:t>1/28/2016</a:t>
            </a:fld>
            <a:endParaRPr lang="en-US" dirty="0"/>
          </a:p>
        </p:txBody>
      </p:sp>
    </p:spTree>
    <p:extLst>
      <p:ext uri="{BB962C8B-B14F-4D97-AF65-F5344CB8AC3E}">
        <p14:creationId xmlns:p14="http://schemas.microsoft.com/office/powerpoint/2010/main" val="27222424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p:cNvSpPr/>
          <p:nvPr/>
        </p:nvSpPr>
        <p:spPr>
          <a:xfrm>
            <a:off x="1588" y="0"/>
            <a:ext cx="9172575" cy="59150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Slide Number Placeholder 2"/>
          <p:cNvSpPr>
            <a:spLocks noGrp="1"/>
          </p:cNvSpPr>
          <p:nvPr>
            <p:ph type="sldNum" sz="quarter" idx="10"/>
          </p:nvPr>
        </p:nvSpPr>
        <p:spPr/>
        <p:txBody>
          <a:bodyPr/>
          <a:lstStyle>
            <a:lvl1pPr>
              <a:defRPr/>
            </a:lvl1pPr>
          </a:lstStyle>
          <a:p>
            <a:pPr>
              <a:defRPr/>
            </a:pPr>
            <a:fld id="{D5F07D92-4EE5-D84B-8588-0915E76106AC}" type="slidenum">
              <a:rPr lang="en-US"/>
              <a:pPr>
                <a:defRPr/>
              </a:pPr>
              <a:t>‹#›</a:t>
            </a:fld>
            <a:endParaRPr lang="en-US" dirty="0"/>
          </a:p>
        </p:txBody>
      </p:sp>
      <p:sp>
        <p:nvSpPr>
          <p:cNvPr id="4" name="Date Placeholder 3"/>
          <p:cNvSpPr>
            <a:spLocks noGrp="1"/>
          </p:cNvSpPr>
          <p:nvPr>
            <p:ph type="dt" sz="half" idx="11"/>
          </p:nvPr>
        </p:nvSpPr>
        <p:spPr/>
        <p:txBody>
          <a:bodyPr/>
          <a:lstStyle>
            <a:lvl1pPr>
              <a:defRPr/>
            </a:lvl1pPr>
          </a:lstStyle>
          <a:p>
            <a:pPr>
              <a:defRPr/>
            </a:pPr>
            <a:fld id="{07FC9763-D404-384A-9DA8-EBE8F93C6C45}" type="datetime1">
              <a:rPr lang="en-US"/>
              <a:pPr>
                <a:defRPr/>
              </a:pPr>
              <a:t>1/28/2016</a:t>
            </a:fld>
            <a:endParaRPr lang="en-US" dirty="0"/>
          </a:p>
        </p:txBody>
      </p:sp>
    </p:spTree>
    <p:extLst>
      <p:ext uri="{BB962C8B-B14F-4D97-AF65-F5344CB8AC3E}">
        <p14:creationId xmlns:p14="http://schemas.microsoft.com/office/powerpoint/2010/main" val="31856590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03EEC54-5E69-4CFA-A856-B9708834824E}" type="datetimeFigureOut">
              <a:rPr lang="en-US" smtClean="0"/>
              <a:t>1/29/2016</a:t>
            </a:fld>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E8554B3A-A624-4F57-A5A8-E7E24EB7CEF8}" type="slidenum">
              <a:rPr lang="en-US" smtClean="0"/>
              <a:t>‹#›</a:t>
            </a:fld>
            <a:endParaRPr lang="en-US"/>
          </a:p>
        </p:txBody>
      </p:sp>
    </p:spTree>
    <p:extLst>
      <p:ext uri="{BB962C8B-B14F-4D97-AF65-F5344CB8AC3E}">
        <p14:creationId xmlns:p14="http://schemas.microsoft.com/office/powerpoint/2010/main" val="1769851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03EEC54-5E69-4CFA-A856-B9708834824E}" type="datetimeFigureOut">
              <a:rPr lang="en-US" smtClean="0"/>
              <a:t>1/29/2016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E8554B3A-A624-4F57-A5A8-E7E24EB7CEF8}" type="slidenum">
              <a:rPr lang="en-US" smtClean="0"/>
              <a:t>‹#›</a:t>
            </a:fld>
            <a:endParaRPr lang="en-US"/>
          </a:p>
        </p:txBody>
      </p:sp>
    </p:spTree>
    <p:extLst>
      <p:ext uri="{BB962C8B-B14F-4D97-AF65-F5344CB8AC3E}">
        <p14:creationId xmlns:p14="http://schemas.microsoft.com/office/powerpoint/2010/main" val="2656843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nten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US"/>
          </a:p>
        </p:txBody>
      </p:sp>
      <p:sp>
        <p:nvSpPr>
          <p:cNvPr id="5" name="Content Placeholder 4"/>
          <p:cNvSpPr>
            <a:spLocks noGrp="1"/>
          </p:cNvSpPr>
          <p:nvPr>
            <p:ph sz="quarter" idx="14"/>
          </p:nvPr>
        </p:nvSpPr>
        <p:spPr>
          <a:xfrm>
            <a:off x="365760" y="1645920"/>
            <a:ext cx="8326438" cy="4389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1"/>
          <p:cNvSpPr>
            <a:spLocks noGrp="1"/>
          </p:cNvSpPr>
          <p:nvPr>
            <p:ph type="sldNum" sz="quarter" idx="15"/>
          </p:nvPr>
        </p:nvSpPr>
        <p:spPr/>
        <p:txBody>
          <a:bodyPr/>
          <a:lstStyle>
            <a:lvl1pPr>
              <a:defRPr/>
            </a:lvl1pPr>
          </a:lstStyle>
          <a:p>
            <a:pPr>
              <a:defRPr/>
            </a:pPr>
            <a:fld id="{742CE1F0-28BF-A844-9B91-A150FCA372DE}" type="slidenum">
              <a:rPr lang="en-US"/>
              <a:pPr>
                <a:defRPr/>
              </a:pPr>
              <a:t>‹#›</a:t>
            </a:fld>
            <a:endParaRPr lang="en-US" dirty="0"/>
          </a:p>
        </p:txBody>
      </p:sp>
      <p:sp>
        <p:nvSpPr>
          <p:cNvPr id="6" name="Date Placeholder 2"/>
          <p:cNvSpPr>
            <a:spLocks noGrp="1"/>
          </p:cNvSpPr>
          <p:nvPr>
            <p:ph type="dt" sz="half" idx="16"/>
          </p:nvPr>
        </p:nvSpPr>
        <p:spPr/>
        <p:txBody>
          <a:bodyPr/>
          <a:lstStyle>
            <a:lvl1pPr>
              <a:defRPr/>
            </a:lvl1pPr>
          </a:lstStyle>
          <a:p>
            <a:pPr>
              <a:defRPr/>
            </a:pPr>
            <a:fld id="{E39F33F5-130B-7D45-AB13-851FA997CDAC}" type="datetime1">
              <a:rPr lang="en-US"/>
              <a:pPr>
                <a:defRPr/>
              </a:pPr>
              <a:t>1/28/2016</a:t>
            </a:fld>
            <a:endParaRPr lang="en-US" dirty="0"/>
          </a:p>
        </p:txBody>
      </p:sp>
    </p:spTree>
    <p:extLst>
      <p:ext uri="{BB962C8B-B14F-4D97-AF65-F5344CB8AC3E}">
        <p14:creationId xmlns:p14="http://schemas.microsoft.com/office/powerpoint/2010/main" val="2791282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Technologist">
    <p:spTree>
      <p:nvGrpSpPr>
        <p:cNvPr id="1" name=""/>
        <p:cNvGrpSpPr/>
        <p:nvPr/>
      </p:nvGrpSpPr>
      <p:grpSpPr>
        <a:xfrm>
          <a:off x="0" y="0"/>
          <a:ext cx="0" cy="0"/>
          <a:chOff x="0" y="0"/>
          <a:chExt cx="0" cy="0"/>
        </a:xfrm>
      </p:grpSpPr>
      <p:sp>
        <p:nvSpPr>
          <p:cNvPr id="5" name="Rectangle 4"/>
          <p:cNvSpPr/>
          <p:nvPr/>
        </p:nvSpPr>
        <p:spPr>
          <a:xfrm>
            <a:off x="-1588" y="0"/>
            <a:ext cx="9170988" cy="59150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809875"/>
            <a:ext cx="9144000" cy="310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Placeholder 18" descr="shutterstock_2958161.jpg"/>
          <p:cNvPicPr>
            <a:picLocks noChangeAspect="1"/>
          </p:cNvPicPr>
          <p:nvPr/>
        </p:nvPicPr>
        <p:blipFill>
          <a:blip r:embed="rId3">
            <a:extLst>
              <a:ext uri="{28A0092B-C50C-407E-A947-70E740481C1C}">
                <a14:useLocalDpi xmlns:a14="http://schemas.microsoft.com/office/drawing/2010/main" val="0"/>
              </a:ext>
            </a:extLst>
          </a:blip>
          <a:srcRect l="10754" t="15311" r="36530"/>
          <a:stretch>
            <a:fillRect/>
          </a:stretch>
        </p:blipFill>
        <p:spPr bwMode="auto">
          <a:xfrm>
            <a:off x="6870700" y="0"/>
            <a:ext cx="2273300" cy="280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Placeholder 32" descr="ISP2093881.JPG"/>
          <p:cNvPicPr>
            <a:picLocks noChangeAspect="1"/>
          </p:cNvPicPr>
          <p:nvPr/>
        </p:nvPicPr>
        <p:blipFill>
          <a:blip r:embed="rId4">
            <a:extLst>
              <a:ext uri="{28A0092B-C50C-407E-A947-70E740481C1C}">
                <a14:useLocalDpi xmlns:a14="http://schemas.microsoft.com/office/drawing/2010/main" val="0"/>
              </a:ext>
            </a:extLst>
          </a:blip>
          <a:srcRect l="12569" t="19907" b="7997"/>
          <a:stretch>
            <a:fillRect/>
          </a:stretch>
        </p:blipFill>
        <p:spPr bwMode="auto">
          <a:xfrm>
            <a:off x="0" y="0"/>
            <a:ext cx="2271713" cy="280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Placeholder 35" descr="shutterstock_12412126.jpg"/>
          <p:cNvPicPr>
            <a:picLocks noChangeAspect="1"/>
          </p:cNvPicPr>
          <p:nvPr/>
        </p:nvPicPr>
        <p:blipFill>
          <a:blip r:embed="rId5">
            <a:extLst>
              <a:ext uri="{28A0092B-C50C-407E-A947-70E740481C1C}">
                <a14:useLocalDpi xmlns:a14="http://schemas.microsoft.com/office/drawing/2010/main" val="0"/>
              </a:ext>
            </a:extLst>
          </a:blip>
          <a:srcRect l="28596" r="16269"/>
          <a:stretch>
            <a:fillRect/>
          </a:stretch>
        </p:blipFill>
        <p:spPr bwMode="auto">
          <a:xfrm>
            <a:off x="2284413" y="0"/>
            <a:ext cx="2271712" cy="280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Placeholder 9" descr="shutterstock_43012507.jpg"/>
          <p:cNvPicPr>
            <a:picLocks noChangeAspect="1"/>
          </p:cNvPicPr>
          <p:nvPr/>
        </p:nvPicPr>
        <p:blipFill>
          <a:blip r:embed="rId6">
            <a:extLst>
              <a:ext uri="{28A0092B-C50C-407E-A947-70E740481C1C}">
                <a14:useLocalDpi xmlns:a14="http://schemas.microsoft.com/office/drawing/2010/main" val="0"/>
              </a:ext>
            </a:extLst>
          </a:blip>
          <a:srcRect l="41125" r="4950"/>
          <a:stretch>
            <a:fillRect/>
          </a:stretch>
        </p:blipFill>
        <p:spPr bwMode="auto">
          <a:xfrm>
            <a:off x="4573588" y="0"/>
            <a:ext cx="2271712" cy="280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Rectangle 2"/>
          <p:cNvSpPr>
            <a:spLocks noGrp="1" noChangeArrowheads="1"/>
          </p:cNvSpPr>
          <p:nvPr>
            <p:ph type="ctrTitle"/>
          </p:nvPr>
        </p:nvSpPr>
        <p:spPr>
          <a:xfrm>
            <a:off x="450912" y="3157836"/>
            <a:ext cx="7909316" cy="765053"/>
          </a:xfrm>
          <a:prstGeom prst="rect">
            <a:avLst/>
          </a:prstGeom>
        </p:spPr>
        <p:txBody>
          <a:bodyPr/>
          <a:lstStyle>
            <a:lvl1pPr algn="l">
              <a:lnSpc>
                <a:spcPct val="90000"/>
              </a:lnSpc>
              <a:defRPr sz="2800" b="1">
                <a:solidFill>
                  <a:schemeClr val="bg1"/>
                </a:solidFill>
                <a:latin typeface="+mn-lt"/>
              </a:defRPr>
            </a:lvl1pPr>
          </a:lstStyle>
          <a:p>
            <a:r>
              <a:rPr lang="en-US" smtClean="0"/>
              <a:t>Click to edit Master title style</a:t>
            </a:r>
            <a:endParaRPr lang="en-US" dirty="0"/>
          </a:p>
        </p:txBody>
      </p:sp>
      <p:sp>
        <p:nvSpPr>
          <p:cNvPr id="13" name="Rectangle 3"/>
          <p:cNvSpPr>
            <a:spLocks noGrp="1" noChangeArrowheads="1"/>
          </p:cNvSpPr>
          <p:nvPr>
            <p:ph type="subTitle" idx="1"/>
          </p:nvPr>
        </p:nvSpPr>
        <p:spPr>
          <a:xfrm>
            <a:off x="450913" y="4165407"/>
            <a:ext cx="7909316" cy="429768"/>
          </a:xfrm>
          <a:prstGeom prst="rect">
            <a:avLst/>
          </a:prstGeom>
        </p:spPr>
        <p:txBody>
          <a:bodyPr/>
          <a:lstStyle>
            <a:lvl1pPr marL="0" indent="0">
              <a:lnSpc>
                <a:spcPct val="90000"/>
              </a:lnSpc>
              <a:buFont typeface="Wingdings" pitchFamily="28" charset="2"/>
              <a:buNone/>
              <a:defRPr sz="2000" b="0" baseline="0">
                <a:solidFill>
                  <a:srgbClr val="FFFFFF"/>
                </a:solidFill>
                <a:latin typeface="Verdana"/>
                <a:cs typeface="Verdana"/>
              </a:defRPr>
            </a:lvl1pPr>
          </a:lstStyle>
          <a:p>
            <a:r>
              <a:rPr lang="en-US" smtClean="0"/>
              <a:t>Click to edit Master subtitle style</a:t>
            </a:r>
            <a:endParaRPr lang="en-US" dirty="0"/>
          </a:p>
        </p:txBody>
      </p:sp>
      <p:sp>
        <p:nvSpPr>
          <p:cNvPr id="17" name="Text Placeholder 15"/>
          <p:cNvSpPr>
            <a:spLocks noGrp="1"/>
          </p:cNvSpPr>
          <p:nvPr>
            <p:ph type="body" sz="quarter" idx="13"/>
          </p:nvPr>
        </p:nvSpPr>
        <p:spPr>
          <a:xfrm>
            <a:off x="442206" y="4887456"/>
            <a:ext cx="7918022" cy="378005"/>
          </a:xfrm>
          <a:prstGeom prst="rect">
            <a:avLst/>
          </a:prstGeom>
        </p:spPr>
        <p:txBody>
          <a:bodyPr/>
          <a:lstStyle>
            <a:lvl1pPr marL="0" indent="0">
              <a:buFontTx/>
              <a:buNone/>
              <a:defRPr sz="1600">
                <a:solidFill>
                  <a:schemeClr val="bg1"/>
                </a:solidFill>
                <a:latin typeface="Verdana"/>
              </a:defRPr>
            </a:lvl1pPr>
          </a:lstStyle>
          <a:p>
            <a:pPr lvl="0"/>
            <a:r>
              <a:rPr lang="en-US" smtClean="0"/>
              <a:t>Click to edit Master text styles</a:t>
            </a:r>
          </a:p>
        </p:txBody>
      </p:sp>
      <p:sp>
        <p:nvSpPr>
          <p:cNvPr id="11" name="Date Placeholder 1"/>
          <p:cNvSpPr>
            <a:spLocks noGrp="1"/>
          </p:cNvSpPr>
          <p:nvPr>
            <p:ph type="dt" sz="half" idx="14"/>
          </p:nvPr>
        </p:nvSpPr>
        <p:spPr/>
        <p:txBody>
          <a:bodyPr/>
          <a:lstStyle>
            <a:lvl1pPr>
              <a:defRPr/>
            </a:lvl1pPr>
          </a:lstStyle>
          <a:p>
            <a:pPr>
              <a:defRPr/>
            </a:pPr>
            <a:fld id="{5D6CCDA1-3060-384E-994F-0481C23E1338}" type="datetime1">
              <a:rPr lang="en-US"/>
              <a:pPr>
                <a:defRPr/>
              </a:pPr>
              <a:t>1/28/2016</a:t>
            </a:fld>
            <a:endParaRPr lang="en-US" dirty="0"/>
          </a:p>
        </p:txBody>
      </p:sp>
      <p:sp>
        <p:nvSpPr>
          <p:cNvPr id="14" name="Slide Number Placeholder 2"/>
          <p:cNvSpPr>
            <a:spLocks noGrp="1"/>
          </p:cNvSpPr>
          <p:nvPr>
            <p:ph type="sldNum" sz="quarter" idx="15"/>
          </p:nvPr>
        </p:nvSpPr>
        <p:spPr/>
        <p:txBody>
          <a:bodyPr/>
          <a:lstStyle>
            <a:lvl1pPr>
              <a:defRPr/>
            </a:lvl1pPr>
          </a:lstStyle>
          <a:p>
            <a:pPr>
              <a:defRPr/>
            </a:pPr>
            <a:fld id="{99D99F32-1665-B143-8D4A-A74F9679555D}" type="slidenum">
              <a:rPr lang="en-US"/>
              <a:pPr>
                <a:defRPr/>
              </a:pPr>
              <a:t>‹#›</a:t>
            </a:fld>
            <a:endParaRPr lang="en-US" dirty="0"/>
          </a:p>
        </p:txBody>
      </p:sp>
    </p:spTree>
    <p:extLst>
      <p:ext uri="{BB962C8B-B14F-4D97-AF65-F5344CB8AC3E}">
        <p14:creationId xmlns:p14="http://schemas.microsoft.com/office/powerpoint/2010/main" val="1461099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eople and Tech">
    <p:spTree>
      <p:nvGrpSpPr>
        <p:cNvPr id="1" name=""/>
        <p:cNvGrpSpPr/>
        <p:nvPr/>
      </p:nvGrpSpPr>
      <p:grpSpPr>
        <a:xfrm>
          <a:off x="0" y="0"/>
          <a:ext cx="0" cy="0"/>
          <a:chOff x="0" y="0"/>
          <a:chExt cx="0" cy="0"/>
        </a:xfrm>
      </p:grpSpPr>
      <p:sp>
        <p:nvSpPr>
          <p:cNvPr id="5" name="Rectangle 4"/>
          <p:cNvSpPr/>
          <p:nvPr/>
        </p:nvSpPr>
        <p:spPr>
          <a:xfrm>
            <a:off x="1588" y="0"/>
            <a:ext cx="9172575" cy="59150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809875"/>
            <a:ext cx="9144000" cy="310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Placeholder 8" descr="shutterstock_77990686.jpg"/>
          <p:cNvPicPr>
            <a:picLocks noChangeAspect="1"/>
          </p:cNvPicPr>
          <p:nvPr/>
        </p:nvPicPr>
        <p:blipFill>
          <a:blip r:embed="rId3">
            <a:extLst>
              <a:ext uri="{28A0092B-C50C-407E-A947-70E740481C1C}">
                <a14:useLocalDpi xmlns:a14="http://schemas.microsoft.com/office/drawing/2010/main" val="0"/>
              </a:ext>
            </a:extLst>
          </a:blip>
          <a:srcRect l="2861" t="11378" r="-2" b="8519"/>
          <a:stretch>
            <a:fillRect/>
          </a:stretch>
        </p:blipFill>
        <p:spPr bwMode="auto">
          <a:xfrm>
            <a:off x="2286000" y="0"/>
            <a:ext cx="2271713" cy="280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Placeholder 10" descr="iStock_000017402661Medium.jpg"/>
          <p:cNvPicPr>
            <a:picLocks noChangeAspect="1"/>
          </p:cNvPicPr>
          <p:nvPr/>
        </p:nvPicPr>
        <p:blipFill>
          <a:blip r:embed="rId4">
            <a:extLst>
              <a:ext uri="{28A0092B-C50C-407E-A947-70E740481C1C}">
                <a14:useLocalDpi xmlns:a14="http://schemas.microsoft.com/office/drawing/2010/main" val="0"/>
              </a:ext>
            </a:extLst>
          </a:blip>
          <a:srcRect l="46613" t="11118" r="6171" b="2959"/>
          <a:stretch>
            <a:fillRect/>
          </a:stretch>
        </p:blipFill>
        <p:spPr bwMode="auto">
          <a:xfrm>
            <a:off x="6858000" y="0"/>
            <a:ext cx="2286000" cy="280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Placeholder 13" descr="shutterstock_32048539.jpg"/>
          <p:cNvPicPr>
            <a:picLocks noChangeAspect="1"/>
          </p:cNvPicPr>
          <p:nvPr/>
        </p:nvPicPr>
        <p:blipFill>
          <a:blip r:embed="rId5">
            <a:extLst>
              <a:ext uri="{28A0092B-C50C-407E-A947-70E740481C1C}">
                <a14:useLocalDpi xmlns:a14="http://schemas.microsoft.com/office/drawing/2010/main" val="0"/>
              </a:ext>
            </a:extLst>
          </a:blip>
          <a:srcRect l="43053" t="3491" r="2" b="4852"/>
          <a:stretch>
            <a:fillRect/>
          </a:stretch>
        </p:blipFill>
        <p:spPr bwMode="auto">
          <a:xfrm>
            <a:off x="0" y="0"/>
            <a:ext cx="2271713" cy="280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Placeholder 15" descr="shutterstock_11304505.jpg"/>
          <p:cNvPicPr>
            <a:picLocks noChangeAspect="1"/>
          </p:cNvPicPr>
          <p:nvPr/>
        </p:nvPicPr>
        <p:blipFill>
          <a:blip r:embed="rId6">
            <a:extLst>
              <a:ext uri="{28A0092B-C50C-407E-A947-70E740481C1C}">
                <a14:useLocalDpi xmlns:a14="http://schemas.microsoft.com/office/drawing/2010/main" val="0"/>
              </a:ext>
            </a:extLst>
          </a:blip>
          <a:srcRect l="4686" r="41415"/>
          <a:stretch>
            <a:fillRect/>
          </a:stretch>
        </p:blipFill>
        <p:spPr bwMode="auto">
          <a:xfrm>
            <a:off x="4572000" y="0"/>
            <a:ext cx="2271713" cy="280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Rectangle 2"/>
          <p:cNvSpPr>
            <a:spLocks noGrp="1" noChangeArrowheads="1"/>
          </p:cNvSpPr>
          <p:nvPr>
            <p:ph type="ctrTitle"/>
          </p:nvPr>
        </p:nvSpPr>
        <p:spPr>
          <a:xfrm>
            <a:off x="450912" y="3157836"/>
            <a:ext cx="7909316" cy="765053"/>
          </a:xfrm>
          <a:prstGeom prst="rect">
            <a:avLst/>
          </a:prstGeom>
        </p:spPr>
        <p:txBody>
          <a:bodyPr/>
          <a:lstStyle>
            <a:lvl1pPr algn="l">
              <a:lnSpc>
                <a:spcPct val="90000"/>
              </a:lnSpc>
              <a:defRPr sz="2800" b="1">
                <a:solidFill>
                  <a:schemeClr val="bg1"/>
                </a:solidFill>
                <a:latin typeface="+mn-lt"/>
              </a:defRPr>
            </a:lvl1pPr>
          </a:lstStyle>
          <a:p>
            <a:r>
              <a:rPr lang="en-US" smtClean="0"/>
              <a:t>Click to edit Master title style</a:t>
            </a:r>
            <a:endParaRPr lang="en-US" dirty="0"/>
          </a:p>
        </p:txBody>
      </p:sp>
      <p:sp>
        <p:nvSpPr>
          <p:cNvPr id="13" name="Rectangle 3"/>
          <p:cNvSpPr>
            <a:spLocks noGrp="1" noChangeArrowheads="1"/>
          </p:cNvSpPr>
          <p:nvPr>
            <p:ph type="subTitle" idx="1"/>
          </p:nvPr>
        </p:nvSpPr>
        <p:spPr>
          <a:xfrm>
            <a:off x="450913" y="4165407"/>
            <a:ext cx="7909316" cy="429768"/>
          </a:xfrm>
          <a:prstGeom prst="rect">
            <a:avLst/>
          </a:prstGeom>
        </p:spPr>
        <p:txBody>
          <a:bodyPr/>
          <a:lstStyle>
            <a:lvl1pPr marL="0" indent="0">
              <a:lnSpc>
                <a:spcPct val="90000"/>
              </a:lnSpc>
              <a:buFont typeface="Wingdings" pitchFamily="28" charset="2"/>
              <a:buNone/>
              <a:defRPr sz="2000" b="0" baseline="0">
                <a:solidFill>
                  <a:srgbClr val="FFFFFF"/>
                </a:solidFill>
                <a:latin typeface="Verdana"/>
                <a:cs typeface="Verdana"/>
              </a:defRPr>
            </a:lvl1pPr>
          </a:lstStyle>
          <a:p>
            <a:r>
              <a:rPr lang="en-US" smtClean="0"/>
              <a:t>Click to edit Master subtitle style</a:t>
            </a:r>
            <a:endParaRPr lang="en-US" dirty="0"/>
          </a:p>
        </p:txBody>
      </p:sp>
      <p:sp>
        <p:nvSpPr>
          <p:cNvPr id="16" name="Text Placeholder 15"/>
          <p:cNvSpPr>
            <a:spLocks noGrp="1"/>
          </p:cNvSpPr>
          <p:nvPr>
            <p:ph type="body" sz="quarter" idx="13"/>
          </p:nvPr>
        </p:nvSpPr>
        <p:spPr>
          <a:xfrm>
            <a:off x="442206" y="4887456"/>
            <a:ext cx="7918022" cy="378005"/>
          </a:xfrm>
          <a:prstGeom prst="rect">
            <a:avLst/>
          </a:prstGeom>
        </p:spPr>
        <p:txBody>
          <a:bodyPr/>
          <a:lstStyle>
            <a:lvl1pPr marL="0" indent="0">
              <a:buFontTx/>
              <a:buNone/>
              <a:defRPr sz="1600">
                <a:solidFill>
                  <a:schemeClr val="bg1"/>
                </a:solidFill>
                <a:latin typeface="Verdana"/>
              </a:defRPr>
            </a:lvl1pPr>
          </a:lstStyle>
          <a:p>
            <a:pPr lvl="0"/>
            <a:r>
              <a:rPr lang="en-US" smtClean="0"/>
              <a:t>Click to edit Master text styles</a:t>
            </a:r>
          </a:p>
        </p:txBody>
      </p:sp>
      <p:sp>
        <p:nvSpPr>
          <p:cNvPr id="11" name="Date Placeholder 1"/>
          <p:cNvSpPr>
            <a:spLocks noGrp="1"/>
          </p:cNvSpPr>
          <p:nvPr>
            <p:ph type="dt" sz="half" idx="14"/>
          </p:nvPr>
        </p:nvSpPr>
        <p:spPr/>
        <p:txBody>
          <a:bodyPr/>
          <a:lstStyle>
            <a:lvl1pPr>
              <a:defRPr/>
            </a:lvl1pPr>
          </a:lstStyle>
          <a:p>
            <a:pPr>
              <a:defRPr/>
            </a:pPr>
            <a:fld id="{879C7845-938E-F041-B678-DD441B82590C}" type="datetime1">
              <a:rPr lang="en-US"/>
              <a:pPr>
                <a:defRPr/>
              </a:pPr>
              <a:t>1/28/2016</a:t>
            </a:fld>
            <a:endParaRPr lang="en-US" dirty="0"/>
          </a:p>
        </p:txBody>
      </p:sp>
      <p:sp>
        <p:nvSpPr>
          <p:cNvPr id="14" name="Slide Number Placeholder 2"/>
          <p:cNvSpPr>
            <a:spLocks noGrp="1"/>
          </p:cNvSpPr>
          <p:nvPr>
            <p:ph type="sldNum" sz="quarter" idx="15"/>
          </p:nvPr>
        </p:nvSpPr>
        <p:spPr/>
        <p:txBody>
          <a:bodyPr/>
          <a:lstStyle>
            <a:lvl1pPr>
              <a:defRPr/>
            </a:lvl1pPr>
          </a:lstStyle>
          <a:p>
            <a:pPr>
              <a:defRPr/>
            </a:pPr>
            <a:fld id="{02D6DAE9-6A84-0344-9053-E91F7D90A8B3}" type="slidenum">
              <a:rPr lang="en-US"/>
              <a:pPr>
                <a:defRPr/>
              </a:pPr>
              <a:t>‹#›</a:t>
            </a:fld>
            <a:endParaRPr lang="en-US" dirty="0"/>
          </a:p>
        </p:txBody>
      </p:sp>
    </p:spTree>
    <p:extLst>
      <p:ext uri="{BB962C8B-B14F-4D97-AF65-F5344CB8AC3E}">
        <p14:creationId xmlns:p14="http://schemas.microsoft.com/office/powerpoint/2010/main" val="2355418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Aspiration">
    <p:spTree>
      <p:nvGrpSpPr>
        <p:cNvPr id="1" name=""/>
        <p:cNvGrpSpPr/>
        <p:nvPr/>
      </p:nvGrpSpPr>
      <p:grpSpPr>
        <a:xfrm>
          <a:off x="0" y="0"/>
          <a:ext cx="0" cy="0"/>
          <a:chOff x="0" y="0"/>
          <a:chExt cx="0" cy="0"/>
        </a:xfrm>
      </p:grpSpPr>
      <p:sp>
        <p:nvSpPr>
          <p:cNvPr id="5" name="Rectangle 4"/>
          <p:cNvSpPr/>
          <p:nvPr/>
        </p:nvSpPr>
        <p:spPr>
          <a:xfrm>
            <a:off x="0" y="0"/>
            <a:ext cx="9170988" cy="59150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809875"/>
            <a:ext cx="9144000" cy="310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Placeholder 10" descr="cover-rgb.jpg"/>
          <p:cNvPicPr>
            <a:picLocks noChangeAspect="1"/>
          </p:cNvPicPr>
          <p:nvPr/>
        </p:nvPicPr>
        <p:blipFill>
          <a:blip r:embed="rId3">
            <a:extLst>
              <a:ext uri="{28A0092B-C50C-407E-A947-70E740481C1C}">
                <a14:useLocalDpi xmlns:a14="http://schemas.microsoft.com/office/drawing/2010/main" val="0"/>
              </a:ext>
            </a:extLst>
          </a:blip>
          <a:srcRect t="43526" b="24687"/>
          <a:stretch>
            <a:fillRect/>
          </a:stretch>
        </p:blipFill>
        <p:spPr bwMode="auto">
          <a:xfrm>
            <a:off x="0" y="0"/>
            <a:ext cx="9144000" cy="280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tangle 2"/>
          <p:cNvSpPr>
            <a:spLocks noGrp="1" noChangeArrowheads="1"/>
          </p:cNvSpPr>
          <p:nvPr>
            <p:ph type="ctrTitle"/>
          </p:nvPr>
        </p:nvSpPr>
        <p:spPr>
          <a:xfrm>
            <a:off x="450912" y="3157836"/>
            <a:ext cx="7909316" cy="765053"/>
          </a:xfrm>
          <a:prstGeom prst="rect">
            <a:avLst/>
          </a:prstGeom>
        </p:spPr>
        <p:txBody>
          <a:bodyPr/>
          <a:lstStyle>
            <a:lvl1pPr algn="l">
              <a:lnSpc>
                <a:spcPct val="90000"/>
              </a:lnSpc>
              <a:defRPr sz="2800" b="1">
                <a:solidFill>
                  <a:schemeClr val="bg1"/>
                </a:solidFill>
                <a:latin typeface="+mn-lt"/>
              </a:defRPr>
            </a:lvl1pPr>
          </a:lstStyle>
          <a:p>
            <a:r>
              <a:rPr lang="en-US" smtClean="0"/>
              <a:t>Click to edit Master title style</a:t>
            </a:r>
            <a:endParaRPr lang="en-US" dirty="0"/>
          </a:p>
        </p:txBody>
      </p:sp>
      <p:sp>
        <p:nvSpPr>
          <p:cNvPr id="10" name="Rectangle 3"/>
          <p:cNvSpPr>
            <a:spLocks noGrp="1" noChangeArrowheads="1"/>
          </p:cNvSpPr>
          <p:nvPr>
            <p:ph type="subTitle" idx="1"/>
          </p:nvPr>
        </p:nvSpPr>
        <p:spPr>
          <a:xfrm>
            <a:off x="450913" y="4165407"/>
            <a:ext cx="7909316" cy="429768"/>
          </a:xfrm>
          <a:prstGeom prst="rect">
            <a:avLst/>
          </a:prstGeom>
        </p:spPr>
        <p:txBody>
          <a:bodyPr/>
          <a:lstStyle>
            <a:lvl1pPr marL="0" indent="0">
              <a:lnSpc>
                <a:spcPct val="90000"/>
              </a:lnSpc>
              <a:buFont typeface="Wingdings" pitchFamily="28" charset="2"/>
              <a:buNone/>
              <a:defRPr sz="2000" b="0" baseline="0">
                <a:solidFill>
                  <a:srgbClr val="FFFFFF"/>
                </a:solidFill>
                <a:latin typeface="Verdana"/>
                <a:cs typeface="Verdana"/>
              </a:defRPr>
            </a:lvl1pPr>
          </a:lstStyle>
          <a:p>
            <a:r>
              <a:rPr lang="en-US" smtClean="0"/>
              <a:t>Click to edit Master subtitle style</a:t>
            </a:r>
            <a:endParaRPr lang="en-US" dirty="0"/>
          </a:p>
        </p:txBody>
      </p:sp>
      <p:sp>
        <p:nvSpPr>
          <p:cNvPr id="7" name="Text Placeholder 15"/>
          <p:cNvSpPr>
            <a:spLocks noGrp="1"/>
          </p:cNvSpPr>
          <p:nvPr>
            <p:ph type="body" sz="quarter" idx="13"/>
          </p:nvPr>
        </p:nvSpPr>
        <p:spPr>
          <a:xfrm>
            <a:off x="442206" y="4887456"/>
            <a:ext cx="7918022" cy="378005"/>
          </a:xfrm>
          <a:prstGeom prst="rect">
            <a:avLst/>
          </a:prstGeom>
        </p:spPr>
        <p:txBody>
          <a:bodyPr/>
          <a:lstStyle>
            <a:lvl1pPr marL="0" indent="0">
              <a:buFontTx/>
              <a:buNone/>
              <a:defRPr sz="1600">
                <a:solidFill>
                  <a:schemeClr val="bg1"/>
                </a:solidFill>
                <a:latin typeface="Verdana"/>
              </a:defRPr>
            </a:lvl1pPr>
          </a:lstStyle>
          <a:p>
            <a:pPr lvl="0"/>
            <a:r>
              <a:rPr lang="en-US" smtClean="0"/>
              <a:t>Click to edit Master text styles</a:t>
            </a:r>
          </a:p>
        </p:txBody>
      </p:sp>
      <p:sp>
        <p:nvSpPr>
          <p:cNvPr id="11" name="Date Placeholder 1"/>
          <p:cNvSpPr>
            <a:spLocks noGrp="1"/>
          </p:cNvSpPr>
          <p:nvPr>
            <p:ph type="dt" sz="half" idx="14"/>
          </p:nvPr>
        </p:nvSpPr>
        <p:spPr/>
        <p:txBody>
          <a:bodyPr/>
          <a:lstStyle>
            <a:lvl1pPr>
              <a:defRPr/>
            </a:lvl1pPr>
          </a:lstStyle>
          <a:p>
            <a:pPr>
              <a:defRPr/>
            </a:pPr>
            <a:fld id="{F989410D-8BC1-884E-BCBC-66D2CC8B72F1}" type="datetime1">
              <a:rPr lang="en-US"/>
              <a:pPr>
                <a:defRPr/>
              </a:pPr>
              <a:t>1/28/2016</a:t>
            </a:fld>
            <a:endParaRPr lang="en-US" dirty="0"/>
          </a:p>
        </p:txBody>
      </p:sp>
      <p:sp>
        <p:nvSpPr>
          <p:cNvPr id="12" name="Slide Number Placeholder 2"/>
          <p:cNvSpPr>
            <a:spLocks noGrp="1"/>
          </p:cNvSpPr>
          <p:nvPr>
            <p:ph type="sldNum" sz="quarter" idx="15"/>
          </p:nvPr>
        </p:nvSpPr>
        <p:spPr/>
        <p:txBody>
          <a:bodyPr/>
          <a:lstStyle>
            <a:lvl1pPr>
              <a:defRPr/>
            </a:lvl1pPr>
          </a:lstStyle>
          <a:p>
            <a:pPr>
              <a:defRPr/>
            </a:pPr>
            <a:fld id="{86B7F158-6FDE-5949-8082-237208690D3D}" type="slidenum">
              <a:rPr lang="en-US"/>
              <a:pPr>
                <a:defRPr/>
              </a:pPr>
              <a:t>‹#›</a:t>
            </a:fld>
            <a:endParaRPr lang="en-US" dirty="0"/>
          </a:p>
        </p:txBody>
      </p:sp>
    </p:spTree>
    <p:extLst>
      <p:ext uri="{BB962C8B-B14F-4D97-AF65-F5344CB8AC3E}">
        <p14:creationId xmlns:p14="http://schemas.microsoft.com/office/powerpoint/2010/main" val="1104665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Custom 4 Images">
    <p:spTree>
      <p:nvGrpSpPr>
        <p:cNvPr id="1" name=""/>
        <p:cNvGrpSpPr/>
        <p:nvPr/>
      </p:nvGrpSpPr>
      <p:grpSpPr>
        <a:xfrm>
          <a:off x="0" y="0"/>
          <a:ext cx="0" cy="0"/>
          <a:chOff x="0" y="0"/>
          <a:chExt cx="0" cy="0"/>
        </a:xfrm>
      </p:grpSpPr>
      <p:sp>
        <p:nvSpPr>
          <p:cNvPr id="14" name="Rectangle 13"/>
          <p:cNvSpPr/>
          <p:nvPr/>
        </p:nvSpPr>
        <p:spPr>
          <a:xfrm>
            <a:off x="-11113" y="0"/>
            <a:ext cx="9172576" cy="59150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5"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809875"/>
            <a:ext cx="9174163" cy="310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Picture Placeholder 15"/>
          <p:cNvSpPr>
            <a:spLocks noGrp="1"/>
          </p:cNvSpPr>
          <p:nvPr>
            <p:ph type="pic" sz="quarter" idx="13"/>
          </p:nvPr>
        </p:nvSpPr>
        <p:spPr>
          <a:xfrm>
            <a:off x="-1" y="0"/>
            <a:ext cx="2271889" cy="2809875"/>
          </a:xfrm>
          <a:prstGeom prst="rect">
            <a:avLst/>
          </a:prstGeom>
        </p:spPr>
        <p:txBody>
          <a:bodyPr rtlCol="0">
            <a:normAutofit/>
          </a:bodyPr>
          <a:lstStyle>
            <a:lvl1pPr marL="0" indent="0">
              <a:buFontTx/>
              <a:buNone/>
              <a:defRPr sz="1800"/>
            </a:lvl1pPr>
          </a:lstStyle>
          <a:p>
            <a:pPr lvl="0"/>
            <a:r>
              <a:rPr lang="en-US" noProof="0" smtClean="0"/>
              <a:t>Drag picture to placeholder or click icon to add</a:t>
            </a:r>
            <a:endParaRPr lang="en-US" noProof="0" dirty="0"/>
          </a:p>
        </p:txBody>
      </p:sp>
      <p:sp>
        <p:nvSpPr>
          <p:cNvPr id="9" name="Picture Placeholder 15"/>
          <p:cNvSpPr>
            <a:spLocks noGrp="1"/>
          </p:cNvSpPr>
          <p:nvPr>
            <p:ph type="pic" sz="quarter" idx="14"/>
          </p:nvPr>
        </p:nvSpPr>
        <p:spPr>
          <a:xfrm>
            <a:off x="2285999" y="0"/>
            <a:ext cx="2271889" cy="2809875"/>
          </a:xfrm>
          <a:prstGeom prst="rect">
            <a:avLst/>
          </a:prstGeom>
        </p:spPr>
        <p:txBody>
          <a:bodyPr rtlCol="0">
            <a:normAutofit/>
          </a:bodyPr>
          <a:lstStyle>
            <a:lvl1pPr marL="0" indent="0">
              <a:buFontTx/>
              <a:buNone/>
              <a:defRPr sz="1800"/>
            </a:lvl1pPr>
          </a:lstStyle>
          <a:p>
            <a:pPr lvl="0"/>
            <a:r>
              <a:rPr lang="en-US" noProof="0" smtClean="0"/>
              <a:t>Drag picture to placeholder or click icon to add</a:t>
            </a:r>
            <a:endParaRPr lang="en-US" noProof="0" dirty="0"/>
          </a:p>
        </p:txBody>
      </p:sp>
      <p:sp>
        <p:nvSpPr>
          <p:cNvPr id="10" name="Picture Placeholder 15"/>
          <p:cNvSpPr>
            <a:spLocks noGrp="1"/>
          </p:cNvSpPr>
          <p:nvPr>
            <p:ph type="pic" sz="quarter" idx="15"/>
          </p:nvPr>
        </p:nvSpPr>
        <p:spPr>
          <a:xfrm>
            <a:off x="4571999" y="0"/>
            <a:ext cx="2271889" cy="2809875"/>
          </a:xfrm>
          <a:prstGeom prst="rect">
            <a:avLst/>
          </a:prstGeom>
        </p:spPr>
        <p:txBody>
          <a:bodyPr rtlCol="0">
            <a:normAutofit/>
          </a:bodyPr>
          <a:lstStyle>
            <a:lvl1pPr marL="0" indent="0">
              <a:buFontTx/>
              <a:buNone/>
              <a:defRPr sz="1800"/>
            </a:lvl1pPr>
          </a:lstStyle>
          <a:p>
            <a:pPr lvl="0"/>
            <a:r>
              <a:rPr lang="en-US" noProof="0" smtClean="0"/>
              <a:t>Drag picture to placeholder or click icon to add</a:t>
            </a:r>
            <a:endParaRPr lang="en-US" noProof="0" dirty="0"/>
          </a:p>
        </p:txBody>
      </p:sp>
      <p:sp>
        <p:nvSpPr>
          <p:cNvPr id="11" name="Picture Placeholder 15"/>
          <p:cNvSpPr>
            <a:spLocks noGrp="1"/>
          </p:cNvSpPr>
          <p:nvPr>
            <p:ph type="pic" sz="quarter" idx="16"/>
          </p:nvPr>
        </p:nvSpPr>
        <p:spPr>
          <a:xfrm>
            <a:off x="6857999" y="0"/>
            <a:ext cx="2315683" cy="2809875"/>
          </a:xfrm>
          <a:prstGeom prst="rect">
            <a:avLst/>
          </a:prstGeom>
        </p:spPr>
        <p:txBody>
          <a:bodyPr rtlCol="0">
            <a:normAutofit/>
          </a:bodyPr>
          <a:lstStyle>
            <a:lvl1pPr marL="0" indent="0">
              <a:buFontTx/>
              <a:buNone/>
              <a:defRPr sz="1800"/>
            </a:lvl1pPr>
          </a:lstStyle>
          <a:p>
            <a:pPr lvl="0"/>
            <a:r>
              <a:rPr lang="en-US" noProof="0" smtClean="0"/>
              <a:t>Drag picture to placeholder or click icon to add</a:t>
            </a:r>
            <a:endParaRPr lang="en-US" noProof="0" dirty="0"/>
          </a:p>
        </p:txBody>
      </p:sp>
      <p:sp>
        <p:nvSpPr>
          <p:cNvPr id="12" name="Rectangle 2"/>
          <p:cNvSpPr>
            <a:spLocks noGrp="1" noChangeArrowheads="1"/>
          </p:cNvSpPr>
          <p:nvPr>
            <p:ph type="ctrTitle"/>
          </p:nvPr>
        </p:nvSpPr>
        <p:spPr>
          <a:xfrm>
            <a:off x="450912" y="3157836"/>
            <a:ext cx="7909316" cy="765053"/>
          </a:xfrm>
          <a:prstGeom prst="rect">
            <a:avLst/>
          </a:prstGeom>
        </p:spPr>
        <p:txBody>
          <a:bodyPr/>
          <a:lstStyle>
            <a:lvl1pPr algn="l">
              <a:lnSpc>
                <a:spcPct val="90000"/>
              </a:lnSpc>
              <a:defRPr sz="2800" b="1">
                <a:solidFill>
                  <a:schemeClr val="bg1"/>
                </a:solidFill>
                <a:latin typeface="+mn-lt"/>
              </a:defRPr>
            </a:lvl1pPr>
          </a:lstStyle>
          <a:p>
            <a:r>
              <a:rPr lang="en-US" smtClean="0"/>
              <a:t>Click to edit Master title style</a:t>
            </a:r>
            <a:endParaRPr lang="en-US" dirty="0"/>
          </a:p>
        </p:txBody>
      </p:sp>
      <p:sp>
        <p:nvSpPr>
          <p:cNvPr id="13" name="Rectangle 3"/>
          <p:cNvSpPr>
            <a:spLocks noGrp="1" noChangeArrowheads="1"/>
          </p:cNvSpPr>
          <p:nvPr>
            <p:ph type="subTitle" idx="1"/>
          </p:nvPr>
        </p:nvSpPr>
        <p:spPr>
          <a:xfrm>
            <a:off x="450913" y="4165407"/>
            <a:ext cx="7909316" cy="429768"/>
          </a:xfrm>
          <a:prstGeom prst="rect">
            <a:avLst/>
          </a:prstGeom>
        </p:spPr>
        <p:txBody>
          <a:bodyPr/>
          <a:lstStyle>
            <a:lvl1pPr marL="0" indent="0">
              <a:lnSpc>
                <a:spcPct val="90000"/>
              </a:lnSpc>
              <a:buFont typeface="Wingdings" pitchFamily="28" charset="2"/>
              <a:buNone/>
              <a:defRPr sz="2000" b="0" baseline="0">
                <a:solidFill>
                  <a:srgbClr val="FFFFFF"/>
                </a:solidFill>
                <a:latin typeface="Verdana"/>
                <a:cs typeface="Verdana"/>
              </a:defRPr>
            </a:lvl1pPr>
          </a:lstStyle>
          <a:p>
            <a:r>
              <a:rPr lang="en-US" smtClean="0"/>
              <a:t>Click to edit Master subtitle style</a:t>
            </a:r>
            <a:endParaRPr lang="en-US" dirty="0"/>
          </a:p>
        </p:txBody>
      </p:sp>
      <p:sp>
        <p:nvSpPr>
          <p:cNvPr id="16" name="Text Placeholder 15"/>
          <p:cNvSpPr>
            <a:spLocks noGrp="1"/>
          </p:cNvSpPr>
          <p:nvPr>
            <p:ph type="body" sz="quarter" idx="17"/>
          </p:nvPr>
        </p:nvSpPr>
        <p:spPr>
          <a:xfrm>
            <a:off x="442206" y="4887456"/>
            <a:ext cx="7918022" cy="378005"/>
          </a:xfrm>
          <a:prstGeom prst="rect">
            <a:avLst/>
          </a:prstGeom>
        </p:spPr>
        <p:txBody>
          <a:bodyPr/>
          <a:lstStyle>
            <a:lvl1pPr marL="0" indent="0">
              <a:buFontTx/>
              <a:buNone/>
              <a:defRPr sz="1600">
                <a:solidFill>
                  <a:schemeClr val="bg1"/>
                </a:solidFill>
                <a:latin typeface="Verdana"/>
              </a:defRPr>
            </a:lvl1pPr>
          </a:lstStyle>
          <a:p>
            <a:pPr lvl="0"/>
            <a:r>
              <a:rPr lang="en-US" smtClean="0"/>
              <a:t>Click to edit Master text styles</a:t>
            </a:r>
          </a:p>
        </p:txBody>
      </p:sp>
      <p:sp>
        <p:nvSpPr>
          <p:cNvPr id="17" name="Date Placeholder 1"/>
          <p:cNvSpPr>
            <a:spLocks noGrp="1"/>
          </p:cNvSpPr>
          <p:nvPr>
            <p:ph type="dt" sz="half" idx="18"/>
          </p:nvPr>
        </p:nvSpPr>
        <p:spPr/>
        <p:txBody>
          <a:bodyPr/>
          <a:lstStyle>
            <a:lvl1pPr>
              <a:defRPr/>
            </a:lvl1pPr>
          </a:lstStyle>
          <a:p>
            <a:pPr>
              <a:defRPr/>
            </a:pPr>
            <a:fld id="{97F745A2-C156-3E40-B0EE-0C215E481A9D}" type="datetime1">
              <a:rPr lang="en-US"/>
              <a:pPr>
                <a:defRPr/>
              </a:pPr>
              <a:t>1/28/2016</a:t>
            </a:fld>
            <a:endParaRPr lang="en-US" dirty="0"/>
          </a:p>
        </p:txBody>
      </p:sp>
      <p:sp>
        <p:nvSpPr>
          <p:cNvPr id="18" name="Slide Number Placeholder 2"/>
          <p:cNvSpPr>
            <a:spLocks noGrp="1"/>
          </p:cNvSpPr>
          <p:nvPr>
            <p:ph type="sldNum" sz="quarter" idx="19"/>
          </p:nvPr>
        </p:nvSpPr>
        <p:spPr/>
        <p:txBody>
          <a:bodyPr/>
          <a:lstStyle>
            <a:lvl1pPr>
              <a:defRPr/>
            </a:lvl1pPr>
          </a:lstStyle>
          <a:p>
            <a:pPr>
              <a:defRPr/>
            </a:pPr>
            <a:fld id="{79E52E5C-3BBF-C54E-813C-75B4D61C7F89}" type="slidenum">
              <a:rPr lang="en-US"/>
              <a:pPr>
                <a:defRPr/>
              </a:pPr>
              <a:t>‹#›</a:t>
            </a:fld>
            <a:endParaRPr lang="en-US" dirty="0"/>
          </a:p>
        </p:txBody>
      </p:sp>
    </p:spTree>
    <p:extLst>
      <p:ext uri="{BB962C8B-B14F-4D97-AF65-F5344CB8AC3E}">
        <p14:creationId xmlns:p14="http://schemas.microsoft.com/office/powerpoint/2010/main" val="1854073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Custom 1 Image">
    <p:spTree>
      <p:nvGrpSpPr>
        <p:cNvPr id="1" name=""/>
        <p:cNvGrpSpPr/>
        <p:nvPr/>
      </p:nvGrpSpPr>
      <p:grpSpPr>
        <a:xfrm>
          <a:off x="0" y="0"/>
          <a:ext cx="0" cy="0"/>
          <a:chOff x="0" y="0"/>
          <a:chExt cx="0" cy="0"/>
        </a:xfrm>
      </p:grpSpPr>
      <p:sp>
        <p:nvSpPr>
          <p:cNvPr id="6" name="Rectangle 5"/>
          <p:cNvSpPr/>
          <p:nvPr/>
        </p:nvSpPr>
        <p:spPr>
          <a:xfrm>
            <a:off x="1588" y="0"/>
            <a:ext cx="9172575" cy="59150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7"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809875"/>
            <a:ext cx="9144000" cy="310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Picture Placeholder 15"/>
          <p:cNvSpPr>
            <a:spLocks noGrp="1"/>
          </p:cNvSpPr>
          <p:nvPr>
            <p:ph type="pic" sz="quarter" idx="13"/>
          </p:nvPr>
        </p:nvSpPr>
        <p:spPr>
          <a:xfrm>
            <a:off x="-1" y="0"/>
            <a:ext cx="9144001" cy="2809875"/>
          </a:xfrm>
          <a:prstGeom prst="rect">
            <a:avLst/>
          </a:prstGeom>
        </p:spPr>
        <p:txBody>
          <a:bodyPr rtlCol="0">
            <a:normAutofit/>
          </a:bodyPr>
          <a:lstStyle>
            <a:lvl1pPr marL="0" indent="0">
              <a:buFontTx/>
              <a:buNone/>
              <a:defRPr sz="1800"/>
            </a:lvl1pPr>
          </a:lstStyle>
          <a:p>
            <a:pPr lvl="0"/>
            <a:r>
              <a:rPr lang="en-US" noProof="0" smtClean="0"/>
              <a:t>Drag picture to placeholder or click icon to add</a:t>
            </a:r>
            <a:endParaRPr lang="en-US" noProof="0" dirty="0"/>
          </a:p>
        </p:txBody>
      </p:sp>
      <p:sp>
        <p:nvSpPr>
          <p:cNvPr id="9" name="Rectangle 2"/>
          <p:cNvSpPr>
            <a:spLocks noGrp="1" noChangeArrowheads="1"/>
          </p:cNvSpPr>
          <p:nvPr>
            <p:ph type="ctrTitle"/>
          </p:nvPr>
        </p:nvSpPr>
        <p:spPr>
          <a:xfrm>
            <a:off x="450912" y="3157836"/>
            <a:ext cx="7909316" cy="765053"/>
          </a:xfrm>
          <a:prstGeom prst="rect">
            <a:avLst/>
          </a:prstGeom>
        </p:spPr>
        <p:txBody>
          <a:bodyPr/>
          <a:lstStyle>
            <a:lvl1pPr algn="l">
              <a:lnSpc>
                <a:spcPct val="90000"/>
              </a:lnSpc>
              <a:defRPr sz="2800" b="1">
                <a:solidFill>
                  <a:schemeClr val="bg1"/>
                </a:solidFill>
                <a:latin typeface="+mn-lt"/>
              </a:defRPr>
            </a:lvl1pPr>
          </a:lstStyle>
          <a:p>
            <a:r>
              <a:rPr lang="en-US" smtClean="0"/>
              <a:t>Click to edit Master title style</a:t>
            </a:r>
            <a:endParaRPr lang="en-US" dirty="0"/>
          </a:p>
        </p:txBody>
      </p:sp>
      <p:sp>
        <p:nvSpPr>
          <p:cNvPr id="10" name="Rectangle 3"/>
          <p:cNvSpPr>
            <a:spLocks noGrp="1" noChangeArrowheads="1"/>
          </p:cNvSpPr>
          <p:nvPr>
            <p:ph type="subTitle" idx="1"/>
          </p:nvPr>
        </p:nvSpPr>
        <p:spPr>
          <a:xfrm>
            <a:off x="450913" y="4165407"/>
            <a:ext cx="7909316" cy="429768"/>
          </a:xfrm>
          <a:prstGeom prst="rect">
            <a:avLst/>
          </a:prstGeom>
        </p:spPr>
        <p:txBody>
          <a:bodyPr/>
          <a:lstStyle>
            <a:lvl1pPr marL="0" indent="0">
              <a:lnSpc>
                <a:spcPct val="90000"/>
              </a:lnSpc>
              <a:buFont typeface="Wingdings" pitchFamily="28" charset="2"/>
              <a:buNone/>
              <a:defRPr sz="2000" b="0" baseline="0">
                <a:solidFill>
                  <a:srgbClr val="FFFFFF"/>
                </a:solidFill>
                <a:latin typeface="Verdana"/>
                <a:cs typeface="Verdana"/>
              </a:defRPr>
            </a:lvl1pPr>
          </a:lstStyle>
          <a:p>
            <a:r>
              <a:rPr lang="en-US" smtClean="0"/>
              <a:t>Click to edit Master subtitle style</a:t>
            </a:r>
            <a:endParaRPr lang="en-US" dirty="0"/>
          </a:p>
        </p:txBody>
      </p:sp>
      <p:sp>
        <p:nvSpPr>
          <p:cNvPr id="12" name="Text Placeholder 15"/>
          <p:cNvSpPr>
            <a:spLocks noGrp="1"/>
          </p:cNvSpPr>
          <p:nvPr>
            <p:ph type="body" sz="quarter" idx="14"/>
          </p:nvPr>
        </p:nvSpPr>
        <p:spPr>
          <a:xfrm>
            <a:off x="442206" y="4887456"/>
            <a:ext cx="7918022" cy="378005"/>
          </a:xfrm>
          <a:prstGeom prst="rect">
            <a:avLst/>
          </a:prstGeom>
        </p:spPr>
        <p:txBody>
          <a:bodyPr/>
          <a:lstStyle>
            <a:lvl1pPr marL="0" indent="0">
              <a:buFontTx/>
              <a:buNone/>
              <a:defRPr sz="1600">
                <a:solidFill>
                  <a:schemeClr val="bg1"/>
                </a:solidFill>
                <a:latin typeface="Verdana"/>
              </a:defRPr>
            </a:lvl1pPr>
          </a:lstStyle>
          <a:p>
            <a:pPr lvl="0"/>
            <a:r>
              <a:rPr lang="en-US" smtClean="0"/>
              <a:t>Click to edit Master text styles</a:t>
            </a:r>
          </a:p>
        </p:txBody>
      </p:sp>
      <p:sp>
        <p:nvSpPr>
          <p:cNvPr id="11" name="Date Placeholder 1"/>
          <p:cNvSpPr>
            <a:spLocks noGrp="1"/>
          </p:cNvSpPr>
          <p:nvPr>
            <p:ph type="dt" sz="half" idx="15"/>
          </p:nvPr>
        </p:nvSpPr>
        <p:spPr/>
        <p:txBody>
          <a:bodyPr/>
          <a:lstStyle>
            <a:lvl1pPr>
              <a:defRPr/>
            </a:lvl1pPr>
          </a:lstStyle>
          <a:p>
            <a:pPr>
              <a:defRPr/>
            </a:pPr>
            <a:fld id="{CFA3CC5C-EC8F-0D46-B348-06838738FC5C}" type="datetime1">
              <a:rPr lang="en-US"/>
              <a:pPr>
                <a:defRPr/>
              </a:pPr>
              <a:t>1/28/2016</a:t>
            </a:fld>
            <a:endParaRPr lang="en-US" dirty="0"/>
          </a:p>
        </p:txBody>
      </p:sp>
      <p:sp>
        <p:nvSpPr>
          <p:cNvPr id="13" name="Slide Number Placeholder 2"/>
          <p:cNvSpPr>
            <a:spLocks noGrp="1"/>
          </p:cNvSpPr>
          <p:nvPr>
            <p:ph type="sldNum" sz="quarter" idx="16"/>
          </p:nvPr>
        </p:nvSpPr>
        <p:spPr/>
        <p:txBody>
          <a:bodyPr/>
          <a:lstStyle>
            <a:lvl1pPr>
              <a:defRPr/>
            </a:lvl1pPr>
          </a:lstStyle>
          <a:p>
            <a:pPr>
              <a:defRPr/>
            </a:pPr>
            <a:fld id="{D3A5D731-B9C6-7D47-856A-3907FB9208F6}" type="slidenum">
              <a:rPr lang="en-US"/>
              <a:pPr>
                <a:defRPr/>
              </a:pPr>
              <a:t>‹#›</a:t>
            </a:fld>
            <a:endParaRPr lang="en-US" dirty="0"/>
          </a:p>
        </p:txBody>
      </p:sp>
    </p:spTree>
    <p:extLst>
      <p:ext uri="{BB962C8B-B14F-4D97-AF65-F5344CB8AC3E}">
        <p14:creationId xmlns:p14="http://schemas.microsoft.com/office/powerpoint/2010/main" val="2714914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3"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911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itle 1"/>
          <p:cNvSpPr>
            <a:spLocks noGrp="1"/>
          </p:cNvSpPr>
          <p:nvPr>
            <p:ph type="title"/>
          </p:nvPr>
        </p:nvSpPr>
        <p:spPr>
          <a:xfrm>
            <a:off x="457200" y="2417899"/>
            <a:ext cx="8229600" cy="1143000"/>
          </a:xfrm>
          <a:prstGeom prst="rect">
            <a:avLst/>
          </a:prstGeom>
        </p:spPr>
        <p:txBody>
          <a:bodyPr/>
          <a:lstStyle>
            <a:lvl1pPr algn="l">
              <a:defRPr sz="4600" b="1">
                <a:solidFill>
                  <a:srgbClr val="FFFFFF"/>
                </a:solidFill>
                <a:latin typeface="Verdana"/>
                <a:cs typeface="Verdana"/>
              </a:defRPr>
            </a:lvl1pPr>
          </a:lstStyle>
          <a:p>
            <a:r>
              <a:rPr lang="en-US" smtClean="0"/>
              <a:t>Click to edit Master title style</a:t>
            </a:r>
            <a:endParaRPr lang="en-US" dirty="0"/>
          </a:p>
        </p:txBody>
      </p:sp>
      <p:sp>
        <p:nvSpPr>
          <p:cNvPr id="4" name="Slide Number Placeholder 2"/>
          <p:cNvSpPr>
            <a:spLocks noGrp="1"/>
          </p:cNvSpPr>
          <p:nvPr>
            <p:ph type="sldNum" sz="quarter" idx="10"/>
          </p:nvPr>
        </p:nvSpPr>
        <p:spPr/>
        <p:txBody>
          <a:bodyPr/>
          <a:lstStyle>
            <a:lvl1pPr>
              <a:defRPr/>
            </a:lvl1pPr>
          </a:lstStyle>
          <a:p>
            <a:pPr>
              <a:defRPr/>
            </a:pPr>
            <a:fld id="{C3BB0459-26FD-7248-9C09-9BAEF8174546}" type="slidenum">
              <a:rPr lang="en-US"/>
              <a:pPr>
                <a:defRPr/>
              </a:pPr>
              <a:t>‹#›</a:t>
            </a:fld>
            <a:endParaRPr lang="en-US" dirty="0"/>
          </a:p>
        </p:txBody>
      </p:sp>
      <p:sp>
        <p:nvSpPr>
          <p:cNvPr id="5" name="Date Placeholder 3"/>
          <p:cNvSpPr>
            <a:spLocks noGrp="1"/>
          </p:cNvSpPr>
          <p:nvPr>
            <p:ph type="dt" sz="half" idx="11"/>
          </p:nvPr>
        </p:nvSpPr>
        <p:spPr/>
        <p:txBody>
          <a:bodyPr/>
          <a:lstStyle>
            <a:lvl1pPr>
              <a:defRPr/>
            </a:lvl1pPr>
          </a:lstStyle>
          <a:p>
            <a:pPr>
              <a:defRPr/>
            </a:pPr>
            <a:fld id="{320F228E-2E55-C44F-B54C-1D560573A093}" type="datetime1">
              <a:rPr lang="en-US"/>
              <a:pPr>
                <a:defRPr/>
              </a:pPr>
              <a:t>1/28/2016</a:t>
            </a:fld>
            <a:endParaRPr lang="en-US" dirty="0"/>
          </a:p>
        </p:txBody>
      </p:sp>
    </p:spTree>
    <p:extLst>
      <p:ext uri="{BB962C8B-B14F-4D97-AF65-F5344CB8AC3E}">
        <p14:creationId xmlns:p14="http://schemas.microsoft.com/office/powerpoint/2010/main" val="142557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Only, N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1"/>
          <p:cNvSpPr>
            <a:spLocks noGrp="1"/>
          </p:cNvSpPr>
          <p:nvPr>
            <p:ph type="sldNum" sz="quarter" idx="10"/>
          </p:nvPr>
        </p:nvSpPr>
        <p:spPr/>
        <p:txBody>
          <a:bodyPr/>
          <a:lstStyle>
            <a:lvl1pPr>
              <a:defRPr/>
            </a:lvl1pPr>
          </a:lstStyle>
          <a:p>
            <a:pPr>
              <a:defRPr/>
            </a:pPr>
            <a:fld id="{942DB186-ED04-5C4C-B3C5-0B410677D56D}" type="slidenum">
              <a:rPr lang="en-US"/>
              <a:pPr>
                <a:defRPr/>
              </a:pPr>
              <a:t>‹#›</a:t>
            </a:fld>
            <a:endParaRPr lang="en-US" dirty="0"/>
          </a:p>
        </p:txBody>
      </p:sp>
      <p:sp>
        <p:nvSpPr>
          <p:cNvPr id="4" name="Date Placeholder 2"/>
          <p:cNvSpPr>
            <a:spLocks noGrp="1"/>
          </p:cNvSpPr>
          <p:nvPr>
            <p:ph type="dt" sz="half" idx="11"/>
          </p:nvPr>
        </p:nvSpPr>
        <p:spPr/>
        <p:txBody>
          <a:bodyPr/>
          <a:lstStyle>
            <a:lvl1pPr>
              <a:defRPr/>
            </a:lvl1pPr>
          </a:lstStyle>
          <a:p>
            <a:pPr>
              <a:defRPr/>
            </a:pPr>
            <a:fld id="{A1E3A34E-7437-5749-9FCE-42C559E70E96}" type="datetime1">
              <a:rPr lang="en-US"/>
              <a:pPr>
                <a:defRPr/>
              </a:pPr>
              <a:t>1/28/2016</a:t>
            </a:fld>
            <a:endParaRPr lang="en-US" dirty="0"/>
          </a:p>
        </p:txBody>
      </p:sp>
    </p:spTree>
    <p:extLst>
      <p:ext uri="{BB962C8B-B14F-4D97-AF65-F5344CB8AC3E}">
        <p14:creationId xmlns:p14="http://schemas.microsoft.com/office/powerpoint/2010/main" val="3391342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20"/>
          <a:srcRect/>
          <a:stretch>
            <a:fillRect/>
          </a:stretch>
        </a:blipFill>
        <a:effectLst/>
      </p:bgPr>
    </p:bg>
    <p:spTree>
      <p:nvGrpSpPr>
        <p:cNvPr id="1" name=""/>
        <p:cNvGrpSpPr/>
        <p:nvPr/>
      </p:nvGrpSpPr>
      <p:grpSpPr>
        <a:xfrm>
          <a:off x="0" y="0"/>
          <a:ext cx="0" cy="0"/>
          <a:chOff x="0" y="0"/>
          <a:chExt cx="0" cy="0"/>
        </a:xfrm>
      </p:grpSpPr>
      <p:sp>
        <p:nvSpPr>
          <p:cNvPr id="1026" name="Title Placeholder 9"/>
          <p:cNvSpPr>
            <a:spLocks noGrp="1" noChangeAspect="1"/>
          </p:cNvSpPr>
          <p:nvPr>
            <p:ph type="title"/>
          </p:nvPr>
        </p:nvSpPr>
        <p:spPr bwMode="auto">
          <a:xfrm>
            <a:off x="365125" y="134938"/>
            <a:ext cx="8326438" cy="1076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2" name="Slide Number Placeholder 1"/>
          <p:cNvSpPr>
            <a:spLocks noGrp="1"/>
          </p:cNvSpPr>
          <p:nvPr>
            <p:ph type="sldNum" sz="quarter" idx="4"/>
          </p:nvPr>
        </p:nvSpPr>
        <p:spPr>
          <a:xfrm>
            <a:off x="444500" y="6356350"/>
            <a:ext cx="358775" cy="365125"/>
          </a:xfrm>
          <a:prstGeom prst="rect">
            <a:avLst/>
          </a:prstGeom>
        </p:spPr>
        <p:txBody>
          <a:bodyPr vert="horz" lIns="0" tIns="45720" rIns="91440" bIns="45720" rtlCol="0" anchor="ctr"/>
          <a:lstStyle>
            <a:lvl1pPr algn="l" fontAlgn="auto">
              <a:spcBef>
                <a:spcPts val="0"/>
              </a:spcBef>
              <a:spcAft>
                <a:spcPts val="0"/>
              </a:spcAft>
              <a:defRPr sz="1050" smtClean="0">
                <a:solidFill>
                  <a:schemeClr val="tx1">
                    <a:tint val="75000"/>
                  </a:schemeClr>
                </a:solidFill>
                <a:latin typeface="+mn-lt"/>
                <a:ea typeface="+mn-ea"/>
                <a:cs typeface="+mn-cs"/>
              </a:defRPr>
            </a:lvl1pPr>
          </a:lstStyle>
          <a:p>
            <a:pPr>
              <a:defRPr/>
            </a:pPr>
            <a:fld id="{365F2801-562A-684C-B81E-FD1667E3ABBC}" type="slidenum">
              <a:rPr lang="en-US"/>
              <a:pPr>
                <a:defRPr/>
              </a:pPr>
              <a:t>‹#›</a:t>
            </a:fld>
            <a:endParaRPr lang="en-US" dirty="0"/>
          </a:p>
        </p:txBody>
      </p:sp>
      <p:sp>
        <p:nvSpPr>
          <p:cNvPr id="3" name="Date Placeholder 2"/>
          <p:cNvSpPr>
            <a:spLocks noGrp="1"/>
          </p:cNvSpPr>
          <p:nvPr>
            <p:ph type="dt" sz="half" idx="2"/>
          </p:nvPr>
        </p:nvSpPr>
        <p:spPr>
          <a:xfrm>
            <a:off x="865188" y="6356350"/>
            <a:ext cx="1643062" cy="365125"/>
          </a:xfrm>
          <a:prstGeom prst="rect">
            <a:avLst/>
          </a:prstGeom>
        </p:spPr>
        <p:txBody>
          <a:bodyPr vert="horz" lIns="0" tIns="45720" rIns="91440" bIns="45720" rtlCol="0" anchor="ctr"/>
          <a:lstStyle>
            <a:lvl1pPr algn="l" fontAlgn="auto">
              <a:spcBef>
                <a:spcPts val="0"/>
              </a:spcBef>
              <a:spcAft>
                <a:spcPts val="0"/>
              </a:spcAft>
              <a:defRPr sz="1050" smtClean="0">
                <a:solidFill>
                  <a:schemeClr val="tx1">
                    <a:tint val="75000"/>
                  </a:schemeClr>
                </a:solidFill>
                <a:latin typeface="+mn-lt"/>
                <a:ea typeface="+mn-ea"/>
                <a:cs typeface="+mn-cs"/>
              </a:defRPr>
            </a:lvl1pPr>
          </a:lstStyle>
          <a:p>
            <a:pPr>
              <a:defRPr/>
            </a:pPr>
            <a:fld id="{B3706FF9-A7A1-1E49-B552-C01D56EB6E49}" type="datetime1">
              <a:rPr lang="en-US"/>
              <a:pPr>
                <a:defRPr/>
              </a:pPr>
              <a:t>1/28/2016</a:t>
            </a:fld>
            <a:endParaRPr lang="en-US" dirty="0"/>
          </a:p>
        </p:txBody>
      </p:sp>
      <p:sp>
        <p:nvSpPr>
          <p:cNvPr id="1029" name="Rectangle 3"/>
          <p:cNvSpPr>
            <a:spLocks noChangeArrowheads="1"/>
          </p:cNvSpPr>
          <p:nvPr/>
        </p:nvSpPr>
        <p:spPr bwMode="auto">
          <a:xfrm rot="-5400000">
            <a:off x="9449594" y="5911057"/>
            <a:ext cx="1709737"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600" dirty="0">
                <a:solidFill>
                  <a:srgbClr val="7F7F7F"/>
                </a:solidFill>
              </a:rPr>
              <a:t>12-CRS-0106 REVISED </a:t>
            </a:r>
            <a:r>
              <a:rPr lang="en-US" sz="600" dirty="0" smtClean="0">
                <a:solidFill>
                  <a:srgbClr val="7F7F7F"/>
                </a:solidFill>
              </a:rPr>
              <a:t>8 </a:t>
            </a:r>
            <a:r>
              <a:rPr lang="en-US" sz="600" dirty="0">
                <a:solidFill>
                  <a:srgbClr val="7F7F7F"/>
                </a:solidFill>
              </a:rPr>
              <a:t>FEB 2013</a:t>
            </a:r>
          </a:p>
        </p:txBody>
      </p:sp>
      <p:sp>
        <p:nvSpPr>
          <p:cNvPr id="1030" name="Text Placeholder 11"/>
          <p:cNvSpPr>
            <a:spLocks noGrp="1"/>
          </p:cNvSpPr>
          <p:nvPr>
            <p:ph type="body" idx="1"/>
          </p:nvPr>
        </p:nvSpPr>
        <p:spPr bwMode="auto">
          <a:xfrm>
            <a:off x="365125" y="1646238"/>
            <a:ext cx="8326438" cy="4386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1031" name="Picture 4" descr="ieee_tag_blue_006699.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7718425" y="6132513"/>
            <a:ext cx="989013" cy="557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5" r:id="rId1"/>
    <p:sldLayoutId id="2147483687" r:id="rId2"/>
    <p:sldLayoutId id="2147483696" r:id="rId3"/>
    <p:sldLayoutId id="2147483697" r:id="rId4"/>
    <p:sldLayoutId id="2147483698" r:id="rId5"/>
    <p:sldLayoutId id="2147483699" r:id="rId6"/>
    <p:sldLayoutId id="2147483700" r:id="rId7"/>
    <p:sldLayoutId id="2147483701" r:id="rId8"/>
    <p:sldLayoutId id="2147483688" r:id="rId9"/>
    <p:sldLayoutId id="2147483689" r:id="rId10"/>
    <p:sldLayoutId id="2147483690" r:id="rId11"/>
    <p:sldLayoutId id="2147483691" r:id="rId12"/>
    <p:sldLayoutId id="2147483692" r:id="rId13"/>
    <p:sldLayoutId id="2147483693" r:id="rId14"/>
    <p:sldLayoutId id="2147483694" r:id="rId15"/>
    <p:sldLayoutId id="2147483702" r:id="rId16"/>
    <p:sldLayoutId id="2147483703" r:id="rId17"/>
    <p:sldLayoutId id="2147483704" r:id="rId18"/>
  </p:sldLayoutIdLst>
  <p:timing>
    <p:tnLst>
      <p:par>
        <p:cTn id="1" dur="indefinite" restart="never" nodeType="tmRoot"/>
      </p:par>
    </p:tnLst>
  </p:timing>
  <p:hf hdr="0" ftr="0"/>
  <p:txStyles>
    <p:titleStyle>
      <a:lvl1pPr algn="l" defTabSz="457200" rtl="0" eaLnBrk="1" fontAlgn="base" hangingPunct="1">
        <a:spcBef>
          <a:spcPct val="0"/>
        </a:spcBef>
        <a:spcAft>
          <a:spcPct val="0"/>
        </a:spcAft>
        <a:defRPr sz="3200" b="1" kern="1200">
          <a:solidFill>
            <a:schemeClr val="bg1"/>
          </a:solidFill>
          <a:latin typeface="+mj-lt"/>
          <a:ea typeface="ＭＳ Ｐゴシック" charset="0"/>
          <a:cs typeface="ＭＳ Ｐゴシック" charset="0"/>
        </a:defRPr>
      </a:lvl1pPr>
      <a:lvl2pPr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2pPr>
      <a:lvl3pPr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3pPr>
      <a:lvl4pPr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4pPr>
      <a:lvl5pPr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5pPr>
      <a:lvl6pPr marL="457200"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6pPr>
      <a:lvl7pPr marL="914400"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7pPr>
      <a:lvl8pPr marL="1371600"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8pPr>
      <a:lvl9pPr marL="1828800"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9pPr>
    </p:titleStyle>
    <p:bodyStyle>
      <a:lvl1pPr marL="346075" indent="-346075" algn="l" defTabSz="457200" rtl="0" eaLnBrk="1" fontAlgn="base" hangingPunct="1">
        <a:spcBef>
          <a:spcPts val="1800"/>
        </a:spcBef>
        <a:spcAft>
          <a:spcPct val="0"/>
        </a:spcAft>
        <a:buSzPct val="135000"/>
        <a:buBlip>
          <a:blip r:embed="rId22"/>
        </a:buBlip>
        <a:defRPr sz="2400" kern="1200">
          <a:solidFill>
            <a:schemeClr val="tx1"/>
          </a:solidFill>
          <a:latin typeface="+mn-lt"/>
          <a:ea typeface="ＭＳ Ｐゴシック" charset="0"/>
          <a:cs typeface="ＭＳ Ｐゴシック" charset="0"/>
        </a:defRPr>
      </a:lvl1pPr>
      <a:lvl2pPr marL="593725" indent="-182563" algn="l" defTabSz="457200" rtl="0" eaLnBrk="1" fontAlgn="base" hangingPunct="1">
        <a:spcBef>
          <a:spcPts val="800"/>
        </a:spcBef>
        <a:spcAft>
          <a:spcPct val="0"/>
        </a:spcAft>
        <a:buClr>
          <a:srgbClr val="595959"/>
        </a:buClr>
        <a:buFont typeface="Lucida Grande" charset="0"/>
        <a:buChar char="–"/>
        <a:defRPr sz="2000" kern="1200">
          <a:solidFill>
            <a:schemeClr val="tx1"/>
          </a:solidFill>
          <a:latin typeface="+mn-lt"/>
          <a:ea typeface="ＭＳ Ｐゴシック" charset="0"/>
          <a:cs typeface="+mn-cs"/>
        </a:defRPr>
      </a:lvl2pPr>
      <a:lvl3pPr marL="822325" indent="-182563" algn="l" defTabSz="457200" rtl="0" eaLnBrk="1" fontAlgn="base" hangingPunct="1">
        <a:spcBef>
          <a:spcPts val="700"/>
        </a:spcBef>
        <a:spcAft>
          <a:spcPct val="0"/>
        </a:spcAft>
        <a:buClr>
          <a:srgbClr val="595959"/>
        </a:buClr>
        <a:buFont typeface="Wingdings" charset="0"/>
        <a:buChar char="§"/>
        <a:defRPr kern="1200">
          <a:solidFill>
            <a:schemeClr val="tx1"/>
          </a:solidFill>
          <a:latin typeface="+mn-lt"/>
          <a:ea typeface="ＭＳ Ｐゴシック" charset="0"/>
          <a:cs typeface="+mn-cs"/>
        </a:defRPr>
      </a:lvl3pPr>
      <a:lvl4pPr marL="1050925" indent="-182563" algn="l" defTabSz="457200" rtl="0" eaLnBrk="1" fontAlgn="base" hangingPunct="1">
        <a:spcBef>
          <a:spcPts val="600"/>
        </a:spcBef>
        <a:spcAft>
          <a:spcPct val="0"/>
        </a:spcAft>
        <a:buClr>
          <a:srgbClr val="595959"/>
        </a:buClr>
        <a:buFont typeface="Arial" charset="0"/>
        <a:buChar char="–"/>
        <a:defRPr sz="1600" kern="1200">
          <a:solidFill>
            <a:schemeClr val="tx1"/>
          </a:solidFill>
          <a:latin typeface="+mn-lt"/>
          <a:ea typeface="ＭＳ Ｐゴシック" charset="0"/>
          <a:cs typeface="+mn-cs"/>
        </a:defRPr>
      </a:lvl4pPr>
      <a:lvl5pPr marL="1233488" indent="-182563" algn="l" defTabSz="457200" rtl="0" eaLnBrk="1" fontAlgn="base" hangingPunct="1">
        <a:spcBef>
          <a:spcPts val="600"/>
        </a:spcBef>
        <a:spcAft>
          <a:spcPct val="0"/>
        </a:spcAft>
        <a:buClr>
          <a:srgbClr val="7F7F7F"/>
        </a:buClr>
        <a:buFont typeface="Wingdings"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quarter" idx="14"/>
          </p:nvPr>
        </p:nvSpPr>
        <p:spPr/>
        <p:txBody>
          <a:bodyPr/>
          <a:lstStyle/>
          <a:p>
            <a:pPr>
              <a:defRPr/>
            </a:pPr>
            <a:fld id="{5BB9E4D3-F80A-BB4B-8FD5-37E8CBED91A1}" type="datetime1">
              <a:rPr lang="en-US"/>
              <a:pPr>
                <a:defRPr/>
              </a:pPr>
              <a:t>1/28/2016</a:t>
            </a:fld>
            <a:endParaRPr lang="en-US" dirty="0"/>
          </a:p>
        </p:txBody>
      </p:sp>
      <p:sp>
        <p:nvSpPr>
          <p:cNvPr id="3" name="Slide Number Placeholder 2"/>
          <p:cNvSpPr>
            <a:spLocks noGrp="1"/>
          </p:cNvSpPr>
          <p:nvPr>
            <p:ph type="sldNum" sz="quarter" idx="15"/>
          </p:nvPr>
        </p:nvSpPr>
        <p:spPr/>
        <p:txBody>
          <a:bodyPr/>
          <a:lstStyle/>
          <a:p>
            <a:pPr>
              <a:defRPr/>
            </a:pPr>
            <a:fld id="{9707DF4B-7680-694A-826F-A5CCF24D2FEC}" type="slidenum">
              <a:rPr lang="en-US"/>
              <a:pPr>
                <a:defRPr/>
              </a:pPr>
              <a:t>1</a:t>
            </a:fld>
            <a:endParaRPr lang="en-US" dirty="0"/>
          </a:p>
        </p:txBody>
      </p:sp>
      <p:sp>
        <p:nvSpPr>
          <p:cNvPr id="4" name="Title 3"/>
          <p:cNvSpPr>
            <a:spLocks noGrp="1"/>
          </p:cNvSpPr>
          <p:nvPr>
            <p:ph type="ctrTitle"/>
          </p:nvPr>
        </p:nvSpPr>
        <p:spPr>
          <a:xfrm>
            <a:off x="450850" y="3157539"/>
            <a:ext cx="7908925" cy="513710"/>
          </a:xfrm>
        </p:spPr>
        <p:txBody>
          <a:bodyPr rtlCol="0">
            <a:noAutofit/>
          </a:bodyPr>
          <a:lstStyle/>
          <a:p>
            <a:pPr fontAlgn="auto">
              <a:spcAft>
                <a:spcPts val="0"/>
              </a:spcAft>
              <a:defRPr/>
            </a:pPr>
            <a:r>
              <a:rPr lang="en-US" dirty="0" smtClean="0">
                <a:ea typeface="+mj-ea"/>
                <a:cs typeface="+mj-cs"/>
              </a:rPr>
              <a:t>PACE</a:t>
            </a:r>
            <a:endParaRPr lang="en-US" dirty="0">
              <a:ea typeface="+mj-ea"/>
              <a:cs typeface="+mj-cs"/>
            </a:endParaRPr>
          </a:p>
        </p:txBody>
      </p:sp>
      <p:sp>
        <p:nvSpPr>
          <p:cNvPr id="10244" name="Subtitle 4"/>
          <p:cNvSpPr>
            <a:spLocks noGrp="1"/>
          </p:cNvSpPr>
          <p:nvPr>
            <p:ph type="subTitle" idx="1"/>
          </p:nvPr>
        </p:nvSpPr>
        <p:spPr>
          <a:xfrm>
            <a:off x="442913" y="3797301"/>
            <a:ext cx="7908925" cy="430213"/>
          </a:xfrm>
        </p:spPr>
        <p:txBody>
          <a:bodyPr/>
          <a:lstStyle/>
          <a:p>
            <a:r>
              <a:rPr lang="en-US" sz="2400" b="1" dirty="0" smtClean="0"/>
              <a:t>Region </a:t>
            </a:r>
            <a:r>
              <a:rPr lang="en-US" sz="2400" b="1" dirty="0"/>
              <a:t>6 </a:t>
            </a:r>
            <a:r>
              <a:rPr lang="en-US" sz="2400" b="1" dirty="0" err="1"/>
              <a:t>OpCom</a:t>
            </a:r>
            <a:r>
              <a:rPr lang="en-US" sz="2400" b="1" dirty="0"/>
              <a:t> </a:t>
            </a:r>
            <a:r>
              <a:rPr lang="en-US" sz="2400" b="1" dirty="0" smtClean="0"/>
              <a:t>Meeting</a:t>
            </a:r>
            <a:endParaRPr lang="en-US" sz="2400" b="1" dirty="0"/>
          </a:p>
          <a:p>
            <a:pPr>
              <a:buFont typeface="Wingdings" charset="0"/>
              <a:buNone/>
            </a:pPr>
            <a:endParaRPr lang="en-US" dirty="0">
              <a:latin typeface="Verdana" charset="0"/>
              <a:cs typeface="Verdana" charset="0"/>
            </a:endParaRPr>
          </a:p>
        </p:txBody>
      </p:sp>
      <p:sp>
        <p:nvSpPr>
          <p:cNvPr id="10245" name="Text Placeholder 5"/>
          <p:cNvSpPr>
            <a:spLocks noGrp="1"/>
          </p:cNvSpPr>
          <p:nvPr>
            <p:ph type="body" sz="quarter" idx="13"/>
          </p:nvPr>
        </p:nvSpPr>
        <p:spPr>
          <a:xfrm>
            <a:off x="450850" y="4357841"/>
            <a:ext cx="7916862" cy="377825"/>
          </a:xfrm>
        </p:spPr>
        <p:txBody>
          <a:bodyPr/>
          <a:lstStyle/>
          <a:p>
            <a:r>
              <a:rPr lang="en-US" b="1" dirty="0"/>
              <a:t>Friday January 29, </a:t>
            </a:r>
            <a:r>
              <a:rPr lang="en-US" b="1" dirty="0" smtClean="0"/>
              <a:t>2016</a:t>
            </a:r>
          </a:p>
          <a:p>
            <a:r>
              <a:rPr lang="en-US" sz="1400" b="1" dirty="0" smtClean="0">
                <a:latin typeface="Verdana" charset="0"/>
              </a:rPr>
              <a:t>Region 6 PACE Chair: Mostafa Mortezaie</a:t>
            </a:r>
          </a:p>
          <a:p>
            <a:r>
              <a:rPr lang="en-US" dirty="0" smtClean="0">
                <a:latin typeface="Verdana" charset="0"/>
              </a:rPr>
              <a:t>mortezaie@ieee.org</a:t>
            </a:r>
            <a:endParaRPr lang="en-US" dirty="0">
              <a:latin typeface="Verdana"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PACE Request Form (Continue)</a:t>
            </a:r>
          </a:p>
        </p:txBody>
      </p:sp>
      <p:pic>
        <p:nvPicPr>
          <p:cNvPr id="6" name="Content Placeholder 5"/>
          <p:cNvPicPr>
            <a:picLocks noGrp="1" noChangeAspect="1"/>
          </p:cNvPicPr>
          <p:nvPr>
            <p:ph sz="quarter" idx="14"/>
          </p:nvPr>
        </p:nvPicPr>
        <p:blipFill>
          <a:blip r:embed="rId2"/>
          <a:stretch>
            <a:fillRect/>
          </a:stretch>
        </p:blipFill>
        <p:spPr>
          <a:xfrm>
            <a:off x="623887" y="1678781"/>
            <a:ext cx="6838950" cy="4324350"/>
          </a:xfrm>
          <a:prstGeom prst="rect">
            <a:avLst/>
          </a:prstGeom>
        </p:spPr>
      </p:pic>
      <p:sp>
        <p:nvSpPr>
          <p:cNvPr id="4" name="Slide Number Placeholder 3"/>
          <p:cNvSpPr>
            <a:spLocks noGrp="1"/>
          </p:cNvSpPr>
          <p:nvPr>
            <p:ph type="sldNum" sz="quarter" idx="15"/>
          </p:nvPr>
        </p:nvSpPr>
        <p:spPr/>
        <p:txBody>
          <a:bodyPr/>
          <a:lstStyle/>
          <a:p>
            <a:pPr>
              <a:defRPr/>
            </a:pPr>
            <a:fld id="{742CE1F0-28BF-A844-9B91-A150FCA372DE}" type="slidenum">
              <a:rPr lang="en-US" smtClean="0"/>
              <a:pPr>
                <a:defRPr/>
              </a:pPr>
              <a:t>10</a:t>
            </a:fld>
            <a:endParaRPr lang="en-US" dirty="0"/>
          </a:p>
        </p:txBody>
      </p:sp>
      <p:sp>
        <p:nvSpPr>
          <p:cNvPr id="5" name="Date Placeholder 4"/>
          <p:cNvSpPr>
            <a:spLocks noGrp="1"/>
          </p:cNvSpPr>
          <p:nvPr>
            <p:ph type="dt" sz="half" idx="16"/>
          </p:nvPr>
        </p:nvSpPr>
        <p:spPr/>
        <p:txBody>
          <a:bodyPr/>
          <a:lstStyle/>
          <a:p>
            <a:pPr>
              <a:defRPr/>
            </a:pPr>
            <a:fld id="{E39F33F5-130B-7D45-AB13-851FA997CDAC}" type="datetime1">
              <a:rPr lang="en-US" smtClean="0"/>
              <a:pPr>
                <a:defRPr/>
              </a:pPr>
              <a:t>1/29/2016</a:t>
            </a:fld>
            <a:endParaRPr lang="en-US" dirty="0"/>
          </a:p>
        </p:txBody>
      </p:sp>
    </p:spTree>
    <p:extLst>
      <p:ext uri="{BB962C8B-B14F-4D97-AF65-F5344CB8AC3E}">
        <p14:creationId xmlns:p14="http://schemas.microsoft.com/office/powerpoint/2010/main" val="2551605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PACE Request Form (Continue)</a:t>
            </a:r>
          </a:p>
        </p:txBody>
      </p:sp>
      <p:pic>
        <p:nvPicPr>
          <p:cNvPr id="6" name="Content Placeholder 5"/>
          <p:cNvPicPr>
            <a:picLocks noGrp="1" noChangeAspect="1"/>
          </p:cNvPicPr>
          <p:nvPr>
            <p:ph sz="quarter" idx="14"/>
          </p:nvPr>
        </p:nvPicPr>
        <p:blipFill>
          <a:blip r:embed="rId2"/>
          <a:stretch>
            <a:fillRect/>
          </a:stretch>
        </p:blipFill>
        <p:spPr>
          <a:xfrm>
            <a:off x="623888" y="1593485"/>
            <a:ext cx="7537474" cy="4491079"/>
          </a:xfrm>
          <a:prstGeom prst="rect">
            <a:avLst/>
          </a:prstGeom>
        </p:spPr>
      </p:pic>
      <p:sp>
        <p:nvSpPr>
          <p:cNvPr id="4" name="Slide Number Placeholder 3"/>
          <p:cNvSpPr>
            <a:spLocks noGrp="1"/>
          </p:cNvSpPr>
          <p:nvPr>
            <p:ph type="sldNum" sz="quarter" idx="15"/>
          </p:nvPr>
        </p:nvSpPr>
        <p:spPr/>
        <p:txBody>
          <a:bodyPr/>
          <a:lstStyle/>
          <a:p>
            <a:pPr>
              <a:defRPr/>
            </a:pPr>
            <a:fld id="{742CE1F0-28BF-A844-9B91-A150FCA372DE}" type="slidenum">
              <a:rPr lang="en-US" smtClean="0"/>
              <a:pPr>
                <a:defRPr/>
              </a:pPr>
              <a:t>11</a:t>
            </a:fld>
            <a:endParaRPr lang="en-US" dirty="0"/>
          </a:p>
        </p:txBody>
      </p:sp>
      <p:sp>
        <p:nvSpPr>
          <p:cNvPr id="5" name="Date Placeholder 4"/>
          <p:cNvSpPr>
            <a:spLocks noGrp="1"/>
          </p:cNvSpPr>
          <p:nvPr>
            <p:ph type="dt" sz="half" idx="16"/>
          </p:nvPr>
        </p:nvSpPr>
        <p:spPr/>
        <p:txBody>
          <a:bodyPr/>
          <a:lstStyle/>
          <a:p>
            <a:pPr>
              <a:defRPr/>
            </a:pPr>
            <a:fld id="{E39F33F5-130B-7D45-AB13-851FA997CDAC}" type="datetime1">
              <a:rPr lang="en-US" smtClean="0"/>
              <a:pPr>
                <a:defRPr/>
              </a:pPr>
              <a:t>1/29/2016</a:t>
            </a:fld>
            <a:endParaRPr lang="en-US" dirty="0"/>
          </a:p>
        </p:txBody>
      </p:sp>
    </p:spTree>
    <p:extLst>
      <p:ext uri="{BB962C8B-B14F-4D97-AF65-F5344CB8AC3E}">
        <p14:creationId xmlns:p14="http://schemas.microsoft.com/office/powerpoint/2010/main" val="3843942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325" dirty="0"/>
              <a:t/>
            </a:r>
            <a:br>
              <a:rPr lang="en-US" sz="2325" dirty="0"/>
            </a:br>
            <a:r>
              <a:rPr lang="en-US" sz="2325" dirty="0"/>
              <a:t/>
            </a:r>
            <a:br>
              <a:rPr lang="en-US" sz="2325" dirty="0"/>
            </a:br>
            <a:r>
              <a:rPr lang="en-US" sz="2325" dirty="0"/>
              <a:t/>
            </a:r>
            <a:br>
              <a:rPr lang="en-US" sz="2325" dirty="0"/>
            </a:br>
            <a:r>
              <a:rPr lang="en-US" sz="2325" dirty="0"/>
              <a:t/>
            </a:r>
            <a:br>
              <a:rPr lang="en-US" sz="2325" dirty="0"/>
            </a:br>
            <a:r>
              <a:rPr lang="en-US" sz="2325" dirty="0"/>
              <a:t>Professional Development Funds (PDF) Allocation breakdown for 2016 </a:t>
            </a:r>
            <a:r>
              <a:rPr lang="en-US" sz="2100" dirty="0"/>
              <a:t/>
            </a:r>
            <a:br>
              <a:rPr lang="en-US" sz="2100" dirty="0"/>
            </a:br>
            <a:r>
              <a:rPr lang="en-US" sz="2100" dirty="0"/>
              <a:t/>
            </a:r>
            <a:br>
              <a:rPr lang="en-US" sz="2100" dirty="0"/>
            </a:br>
            <a:r>
              <a:rPr lang="en-US" sz="2325" dirty="0"/>
              <a:t/>
            </a:r>
            <a:br>
              <a:rPr lang="en-US" sz="2325" dirty="0"/>
            </a:br>
            <a:endParaRPr lang="en-US" dirty="0"/>
          </a:p>
        </p:txBody>
      </p:sp>
      <p:pic>
        <p:nvPicPr>
          <p:cNvPr id="5" name="Content Placeholder 4"/>
          <p:cNvPicPr>
            <a:picLocks noGrp="1" noChangeAspect="1"/>
          </p:cNvPicPr>
          <p:nvPr>
            <p:ph sz="half" idx="1"/>
          </p:nvPr>
        </p:nvPicPr>
        <p:blipFill>
          <a:blip r:embed="rId2"/>
          <a:stretch>
            <a:fillRect/>
          </a:stretch>
        </p:blipFill>
        <p:spPr>
          <a:xfrm>
            <a:off x="120303" y="2470245"/>
            <a:ext cx="8404099" cy="3002507"/>
          </a:xfrm>
          <a:prstGeom prst="rect">
            <a:avLst/>
          </a:prstGeom>
        </p:spPr>
      </p:pic>
    </p:spTree>
    <p:extLst>
      <p:ext uri="{BB962C8B-B14F-4D97-AF65-F5344CB8AC3E}">
        <p14:creationId xmlns:p14="http://schemas.microsoft.com/office/powerpoint/2010/main" val="22367688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Leaders Forum</a:t>
            </a:r>
            <a:endParaRPr lang="en-US" dirty="0"/>
          </a:p>
        </p:txBody>
      </p:sp>
      <p:sp>
        <p:nvSpPr>
          <p:cNvPr id="3" name="Content Placeholder 2"/>
          <p:cNvSpPr>
            <a:spLocks noGrp="1"/>
          </p:cNvSpPr>
          <p:nvPr>
            <p:ph sz="quarter" idx="14"/>
          </p:nvPr>
        </p:nvSpPr>
        <p:spPr/>
        <p:txBody>
          <a:bodyPr/>
          <a:lstStyle/>
          <a:p>
            <a:r>
              <a:rPr lang="en-US" b="1" cap="all" dirty="0"/>
              <a:t>A Groundbreaking Opportunity for Learning, Growing </a:t>
            </a:r>
            <a:r>
              <a:rPr lang="en-US" b="1" cap="all"/>
              <a:t>and </a:t>
            </a:r>
            <a:r>
              <a:rPr lang="en-US" b="1" cap="all" smtClean="0"/>
              <a:t>Networking</a:t>
            </a:r>
            <a:endParaRPr lang="en-US" smtClean="0"/>
          </a:p>
          <a:p>
            <a:r>
              <a:rPr lang="en-US" b="1" smtClean="0"/>
              <a:t>First-of-its-kind </a:t>
            </a:r>
            <a:r>
              <a:rPr lang="en-US" b="1" dirty="0"/>
              <a:t>Future Leaders Forum focused on early career technology </a:t>
            </a:r>
            <a:r>
              <a:rPr lang="en-US" b="1" dirty="0" smtClean="0"/>
              <a:t>innovators, thinkers, students, and Young Professionals.</a:t>
            </a:r>
          </a:p>
          <a:p>
            <a:pPr marL="0" indent="0">
              <a:buNone/>
            </a:pPr>
            <a:r>
              <a:rPr lang="en-US" b="1" dirty="0"/>
              <a:t>	</a:t>
            </a:r>
            <a:r>
              <a:rPr lang="en-US" b="1" dirty="0" smtClean="0"/>
              <a:t>Where: New Orleans, LA</a:t>
            </a:r>
          </a:p>
          <a:p>
            <a:pPr marL="0" indent="0">
              <a:buNone/>
            </a:pPr>
            <a:r>
              <a:rPr lang="en-US" b="1" dirty="0"/>
              <a:t>	</a:t>
            </a:r>
            <a:r>
              <a:rPr lang="en-US" b="1" dirty="0" smtClean="0"/>
              <a:t>When: July 28-30, 2016</a:t>
            </a:r>
          </a:p>
          <a:p>
            <a:pPr marL="0" indent="0">
              <a:buNone/>
            </a:pPr>
            <a:endParaRPr lang="en-US" dirty="0"/>
          </a:p>
        </p:txBody>
      </p:sp>
      <p:sp>
        <p:nvSpPr>
          <p:cNvPr id="4" name="Slide Number Placeholder 3"/>
          <p:cNvSpPr>
            <a:spLocks noGrp="1"/>
          </p:cNvSpPr>
          <p:nvPr>
            <p:ph type="sldNum" sz="quarter" idx="15"/>
          </p:nvPr>
        </p:nvSpPr>
        <p:spPr/>
        <p:txBody>
          <a:bodyPr/>
          <a:lstStyle/>
          <a:p>
            <a:pPr>
              <a:defRPr/>
            </a:pPr>
            <a:fld id="{742CE1F0-28BF-A844-9B91-A150FCA372DE}" type="slidenum">
              <a:rPr lang="en-US" smtClean="0"/>
              <a:pPr>
                <a:defRPr/>
              </a:pPr>
              <a:t>13</a:t>
            </a:fld>
            <a:endParaRPr lang="en-US" dirty="0"/>
          </a:p>
        </p:txBody>
      </p:sp>
      <p:sp>
        <p:nvSpPr>
          <p:cNvPr id="5" name="Date Placeholder 4"/>
          <p:cNvSpPr>
            <a:spLocks noGrp="1"/>
          </p:cNvSpPr>
          <p:nvPr>
            <p:ph type="dt" sz="half" idx="16"/>
          </p:nvPr>
        </p:nvSpPr>
        <p:spPr/>
        <p:txBody>
          <a:bodyPr/>
          <a:lstStyle/>
          <a:p>
            <a:pPr>
              <a:defRPr/>
            </a:pPr>
            <a:fld id="{E39F33F5-130B-7D45-AB13-851FA997CDAC}" type="datetime1">
              <a:rPr lang="en-US" smtClean="0"/>
              <a:pPr>
                <a:defRPr/>
              </a:pPr>
              <a:t>1/29/2016</a:t>
            </a:fld>
            <a:endParaRPr lang="en-US" dirty="0"/>
          </a:p>
        </p:txBody>
      </p:sp>
    </p:spTree>
    <p:extLst>
      <p:ext uri="{BB962C8B-B14F-4D97-AF65-F5344CB8AC3E}">
        <p14:creationId xmlns:p14="http://schemas.microsoft.com/office/powerpoint/2010/main" val="4408242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Leaders Forum</a:t>
            </a:r>
            <a:endParaRPr lang="en-US" dirty="0"/>
          </a:p>
        </p:txBody>
      </p:sp>
      <p:pic>
        <p:nvPicPr>
          <p:cNvPr id="3" name="Picture 2"/>
          <p:cNvPicPr>
            <a:picLocks noChangeAspect="1"/>
          </p:cNvPicPr>
          <p:nvPr/>
        </p:nvPicPr>
        <p:blipFill>
          <a:blip r:embed="rId2"/>
          <a:stretch>
            <a:fillRect/>
          </a:stretch>
        </p:blipFill>
        <p:spPr>
          <a:xfrm>
            <a:off x="42863" y="1125141"/>
            <a:ext cx="9058275" cy="4607719"/>
          </a:xfrm>
          <a:prstGeom prst="rect">
            <a:avLst/>
          </a:prstGeom>
        </p:spPr>
      </p:pic>
    </p:spTree>
    <p:extLst>
      <p:ext uri="{BB962C8B-B14F-4D97-AF65-F5344CB8AC3E}">
        <p14:creationId xmlns:p14="http://schemas.microsoft.com/office/powerpoint/2010/main" val="18662692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Future Leaders </a:t>
            </a:r>
            <a:r>
              <a:rPr lang="en-US" dirty="0" smtClean="0"/>
              <a:t>Forum </a:t>
            </a:r>
            <a:r>
              <a:rPr lang="en-US" sz="2000" dirty="0" smtClean="0"/>
              <a:t>(PACE Fund)</a:t>
            </a:r>
            <a:endParaRPr lang="en-US" sz="2000" dirty="0"/>
          </a:p>
        </p:txBody>
      </p:sp>
      <p:sp>
        <p:nvSpPr>
          <p:cNvPr id="3" name="Rectangle 2"/>
          <p:cNvSpPr/>
          <p:nvPr/>
        </p:nvSpPr>
        <p:spPr>
          <a:xfrm>
            <a:off x="619748" y="1262414"/>
            <a:ext cx="7331298" cy="4985980"/>
          </a:xfrm>
          <a:prstGeom prst="rect">
            <a:avLst/>
          </a:prstGeom>
        </p:spPr>
        <p:txBody>
          <a:bodyPr wrap="square">
            <a:spAutoFit/>
          </a:bodyPr>
          <a:lstStyle/>
          <a:p>
            <a:pPr>
              <a:buFont typeface="+mj-lt"/>
              <a:buAutoNum type="arabicPeriod"/>
            </a:pPr>
            <a:endParaRPr lang="en-US" dirty="0" smtClean="0"/>
          </a:p>
          <a:p>
            <a:r>
              <a:rPr lang="en-US" b="1" dirty="0" smtClean="0"/>
              <a:t>Funding </a:t>
            </a:r>
            <a:r>
              <a:rPr lang="en-US" b="1" dirty="0"/>
              <a:t>requests </a:t>
            </a:r>
            <a:r>
              <a:rPr lang="en-US" b="1" dirty="0" smtClean="0"/>
              <a:t>shall go through</a:t>
            </a:r>
            <a:r>
              <a:rPr lang="en-US" b="1" dirty="0"/>
              <a:t>: </a:t>
            </a:r>
            <a:endParaRPr lang="en-US" b="1" dirty="0" smtClean="0"/>
          </a:p>
          <a:p>
            <a:endParaRPr lang="en-US" b="1" dirty="0"/>
          </a:p>
          <a:p>
            <a:r>
              <a:rPr lang="en-US" b="1" dirty="0" smtClean="0"/>
              <a:t>Region </a:t>
            </a:r>
            <a:r>
              <a:rPr lang="en-US" b="1" dirty="0"/>
              <a:t>PACE </a:t>
            </a:r>
            <a:r>
              <a:rPr lang="en-US" b="1" dirty="0" smtClean="0"/>
              <a:t>Chair (coordination with Region </a:t>
            </a:r>
            <a:r>
              <a:rPr lang="en-US" b="1" dirty="0"/>
              <a:t>Student Activities </a:t>
            </a:r>
            <a:r>
              <a:rPr lang="en-US" b="1" dirty="0" smtClean="0"/>
              <a:t>Chair (RSAC) and </a:t>
            </a:r>
            <a:r>
              <a:rPr lang="en-US" b="1" dirty="0"/>
              <a:t>Region </a:t>
            </a:r>
            <a:r>
              <a:rPr lang="en-US" b="1" dirty="0" smtClean="0"/>
              <a:t>Director Elect)</a:t>
            </a:r>
          </a:p>
          <a:p>
            <a:endParaRPr lang="en-US" b="1" dirty="0"/>
          </a:p>
          <a:p>
            <a:r>
              <a:rPr lang="en-US" b="1" dirty="0" smtClean="0"/>
              <a:t>Regions will decide if </a:t>
            </a:r>
            <a:r>
              <a:rPr lang="en-US" b="1" dirty="0"/>
              <a:t>attendees </a:t>
            </a:r>
            <a:r>
              <a:rPr lang="en-US" b="1" dirty="0" smtClean="0"/>
              <a:t>would be fully or </a:t>
            </a:r>
            <a:r>
              <a:rPr lang="en-US" b="1" dirty="0"/>
              <a:t>partially</a:t>
            </a:r>
            <a:r>
              <a:rPr lang="en-US" b="1" dirty="0" smtClean="0"/>
              <a:t> funded.</a:t>
            </a:r>
          </a:p>
          <a:p>
            <a:endParaRPr lang="en-US" b="1" dirty="0"/>
          </a:p>
          <a:p>
            <a:r>
              <a:rPr lang="en-US" b="1" dirty="0"/>
              <a:t>	</a:t>
            </a:r>
            <a:r>
              <a:rPr lang="en-US" b="1" dirty="0" smtClean="0"/>
              <a:t>Early </a:t>
            </a:r>
            <a:r>
              <a:rPr lang="en-US" b="1" dirty="0"/>
              <a:t>Bird </a:t>
            </a:r>
            <a:r>
              <a:rPr lang="en-US" b="1" dirty="0" smtClean="0"/>
              <a:t>Fee </a:t>
            </a:r>
            <a:r>
              <a:rPr lang="en-US" b="1" dirty="0"/>
              <a:t>Registration </a:t>
            </a:r>
            <a:r>
              <a:rPr lang="en-US" b="1" dirty="0" smtClean="0"/>
              <a:t>fee: </a:t>
            </a:r>
            <a:r>
              <a:rPr lang="en-US" b="1" dirty="0"/>
              <a:t>$</a:t>
            </a:r>
            <a:r>
              <a:rPr lang="en-US" b="1" dirty="0" smtClean="0"/>
              <a:t>295</a:t>
            </a:r>
          </a:p>
          <a:p>
            <a:r>
              <a:rPr lang="en-US" b="1" dirty="0" smtClean="0"/>
              <a:t>	Three </a:t>
            </a:r>
            <a:r>
              <a:rPr lang="en-US" b="1" dirty="0"/>
              <a:t>nights double occupancy </a:t>
            </a:r>
            <a:r>
              <a:rPr lang="en-US" b="1" dirty="0" smtClean="0"/>
              <a:t>lodging: $134 total </a:t>
            </a:r>
          </a:p>
          <a:p>
            <a:r>
              <a:rPr lang="en-US" b="1" dirty="0"/>
              <a:t>	</a:t>
            </a:r>
            <a:r>
              <a:rPr lang="en-US" b="1" dirty="0" smtClean="0"/>
              <a:t>Transportation to New Orleans: Varies</a:t>
            </a:r>
          </a:p>
          <a:p>
            <a:r>
              <a:rPr lang="en-US" dirty="0" smtClean="0"/>
              <a:t> </a:t>
            </a:r>
            <a:r>
              <a:rPr lang="en-US" sz="1400" dirty="0"/>
              <a:t>The registration includes dinner on Thursday night on a riverboat cruise with New Orleans Jazz, Friday breakfast and lunch </a:t>
            </a:r>
            <a:r>
              <a:rPr lang="en-US" sz="1400" dirty="0" smtClean="0"/>
              <a:t>and </a:t>
            </a:r>
            <a:r>
              <a:rPr lang="en-US" sz="1400" dirty="0"/>
              <a:t>dinner held at Mardi Gras World with a live band, and Saturday breakfast and lunch concluding with the Chris </a:t>
            </a:r>
            <a:r>
              <a:rPr lang="en-US" sz="1400" dirty="0" err="1"/>
              <a:t>Washborne</a:t>
            </a:r>
            <a:r>
              <a:rPr lang="en-US" sz="1400" dirty="0"/>
              <a:t> Jazz Band teaching improvisational leadership. </a:t>
            </a:r>
            <a:endParaRPr lang="en-US" sz="1400" dirty="0" smtClean="0"/>
          </a:p>
          <a:p>
            <a:r>
              <a:rPr lang="en-US" sz="1400" dirty="0" smtClean="0"/>
              <a:t>So </a:t>
            </a:r>
            <a:r>
              <a:rPr lang="en-US" sz="1400" dirty="0"/>
              <a:t>registration and 3 nights lodging will be $429 plus travel costs. I suspect that individuals in July can keep their total expenses down to between $800-$900 total</a:t>
            </a:r>
            <a:r>
              <a:rPr lang="en-US" sz="1400" dirty="0" smtClean="0"/>
              <a:t>.</a:t>
            </a:r>
            <a:endParaRPr lang="en-US" sz="1400" dirty="0"/>
          </a:p>
        </p:txBody>
      </p:sp>
    </p:spTree>
    <p:extLst>
      <p:ext uri="{BB962C8B-B14F-4D97-AF65-F5344CB8AC3E}">
        <p14:creationId xmlns:p14="http://schemas.microsoft.com/office/powerpoint/2010/main" val="38820031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Questions/Comments</a:t>
            </a:r>
            <a:endParaRPr lang="en-US" dirty="0"/>
          </a:p>
        </p:txBody>
      </p:sp>
      <p:sp>
        <p:nvSpPr>
          <p:cNvPr id="3" name="Date Placeholder 2"/>
          <p:cNvSpPr>
            <a:spLocks noGrp="1"/>
          </p:cNvSpPr>
          <p:nvPr>
            <p:ph type="dt" sz="half" idx="10"/>
          </p:nvPr>
        </p:nvSpPr>
        <p:spPr/>
        <p:txBody>
          <a:bodyPr/>
          <a:lstStyle/>
          <a:p>
            <a:fld id="{D0EAE4C2-E0B4-423A-AD6F-A4AD5187F4FC}" type="datetime1">
              <a:rPr lang="en-US" smtClean="0"/>
              <a:t>1/29/2016</a:t>
            </a:fld>
            <a:endParaRPr lang="en-US"/>
          </a:p>
        </p:txBody>
      </p:sp>
      <p:sp>
        <p:nvSpPr>
          <p:cNvPr id="4" name="Slide Number Placeholder 3"/>
          <p:cNvSpPr>
            <a:spLocks noGrp="1"/>
          </p:cNvSpPr>
          <p:nvPr>
            <p:ph type="sldNum" sz="quarter" idx="12"/>
          </p:nvPr>
        </p:nvSpPr>
        <p:spPr/>
        <p:txBody>
          <a:bodyPr/>
          <a:lstStyle/>
          <a:p>
            <a:fld id="{E8554B3A-A624-4F57-A5A8-E7E24EB7CEF8}" type="slidenum">
              <a:rPr lang="en-US" smtClean="0"/>
              <a:t>16</a:t>
            </a:fld>
            <a:endParaRPr lang="en-US"/>
          </a:p>
        </p:txBody>
      </p:sp>
    </p:spTree>
    <p:extLst>
      <p:ext uri="{BB962C8B-B14F-4D97-AF65-F5344CB8AC3E}">
        <p14:creationId xmlns:p14="http://schemas.microsoft.com/office/powerpoint/2010/main" val="4160018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quarter" idx="16"/>
          </p:nvPr>
        </p:nvSpPr>
        <p:spPr/>
        <p:txBody>
          <a:bodyPr/>
          <a:lstStyle/>
          <a:p>
            <a:pPr>
              <a:defRPr/>
            </a:pPr>
            <a:fld id="{E50B30B4-8BA1-E748-9630-47607DB342DA}" type="datetime1">
              <a:rPr lang="en-US"/>
              <a:pPr>
                <a:defRPr/>
              </a:pPr>
              <a:t>1/29/2016</a:t>
            </a:fld>
            <a:endParaRPr lang="en-US" dirty="0"/>
          </a:p>
        </p:txBody>
      </p:sp>
      <p:sp>
        <p:nvSpPr>
          <p:cNvPr id="3" name="Slide Number Placeholder 2"/>
          <p:cNvSpPr>
            <a:spLocks noGrp="1"/>
          </p:cNvSpPr>
          <p:nvPr>
            <p:ph type="sldNum" sz="quarter" idx="15"/>
          </p:nvPr>
        </p:nvSpPr>
        <p:spPr/>
        <p:txBody>
          <a:bodyPr/>
          <a:lstStyle/>
          <a:p>
            <a:pPr>
              <a:defRPr/>
            </a:pPr>
            <a:fld id="{1F3183B9-47F6-7D44-B054-A14E1BAC9B30}" type="slidenum">
              <a:rPr lang="en-US"/>
              <a:pPr>
                <a:defRPr/>
              </a:pPr>
              <a:t>2</a:t>
            </a:fld>
            <a:endParaRPr lang="en-US" dirty="0"/>
          </a:p>
        </p:txBody>
      </p:sp>
      <p:sp>
        <p:nvSpPr>
          <p:cNvPr id="11267" name="Title 3"/>
          <p:cNvSpPr>
            <a:spLocks noGrp="1"/>
          </p:cNvSpPr>
          <p:nvPr>
            <p:ph type="title"/>
          </p:nvPr>
        </p:nvSpPr>
        <p:spPr>
          <a:xfrm>
            <a:off x="365125" y="134938"/>
            <a:ext cx="8326438" cy="1511300"/>
          </a:xfrm>
        </p:spPr>
        <p:txBody>
          <a:bodyPr/>
          <a:lstStyle/>
          <a:p>
            <a:r>
              <a:rPr lang="en-GB" altLang="en-US" dirty="0"/>
              <a:t>What is PACE?</a:t>
            </a:r>
            <a:br>
              <a:rPr lang="en-GB" altLang="en-US" dirty="0"/>
            </a:br>
            <a:r>
              <a:rPr lang="en-GB" altLang="en-US" dirty="0"/>
              <a:t> </a:t>
            </a:r>
            <a:r>
              <a:rPr lang="en-GB" altLang="en-US" sz="2000" dirty="0"/>
              <a:t>(</a:t>
            </a:r>
            <a:r>
              <a:rPr lang="en-US" altLang="en-US" sz="2000" dirty="0"/>
              <a:t>Professional Activities Committees for Engineers)</a:t>
            </a:r>
            <a:r>
              <a:rPr lang="en-US" altLang="en-US" dirty="0"/>
              <a:t/>
            </a:r>
            <a:br>
              <a:rPr lang="en-US" altLang="en-US" dirty="0"/>
            </a:br>
            <a:endParaRPr lang="en-US" dirty="0">
              <a:latin typeface="Verdana" charset="0"/>
            </a:endParaRPr>
          </a:p>
        </p:txBody>
      </p:sp>
      <p:sp>
        <p:nvSpPr>
          <p:cNvPr id="11268" name="Content Placeholder 4"/>
          <p:cNvSpPr>
            <a:spLocks noGrp="1"/>
          </p:cNvSpPr>
          <p:nvPr>
            <p:ph sz="quarter" idx="14"/>
          </p:nvPr>
        </p:nvSpPr>
        <p:spPr>
          <a:xfrm>
            <a:off x="365125" y="1646238"/>
            <a:ext cx="8326438" cy="4389437"/>
          </a:xfrm>
        </p:spPr>
        <p:txBody>
          <a:bodyPr/>
          <a:lstStyle/>
          <a:p>
            <a:pPr>
              <a:lnSpc>
                <a:spcPct val="90000"/>
              </a:lnSpc>
            </a:pPr>
            <a:r>
              <a:rPr lang="en-US" altLang="ko-KR" sz="2000" b="1" dirty="0">
                <a:ea typeface="굴림" panose="020B0600000101010101" pitchFamily="34" charset="-127"/>
              </a:rPr>
              <a:t>A network of IEEE volunteers and committees organized at the section and chapter levels with support from Regions and IEEE-USA. </a:t>
            </a:r>
          </a:p>
          <a:p>
            <a:pPr>
              <a:lnSpc>
                <a:spcPct val="90000"/>
              </a:lnSpc>
            </a:pPr>
            <a:r>
              <a:rPr lang="en-US" altLang="en-US" sz="2000" b="1" dirty="0"/>
              <a:t>PACE promotes:</a:t>
            </a:r>
          </a:p>
          <a:p>
            <a:pPr lvl="1">
              <a:lnSpc>
                <a:spcPct val="90000"/>
              </a:lnSpc>
            </a:pPr>
            <a:r>
              <a:rPr lang="en-US" altLang="en-US" b="1" dirty="0"/>
              <a:t>The professional interests of the U.S. members </a:t>
            </a:r>
          </a:p>
          <a:p>
            <a:pPr lvl="1">
              <a:lnSpc>
                <a:spcPct val="90000"/>
              </a:lnSpc>
            </a:pPr>
            <a:endParaRPr lang="en-US" altLang="en-US" b="1" dirty="0"/>
          </a:p>
          <a:p>
            <a:pPr lvl="1">
              <a:lnSpc>
                <a:spcPct val="90000"/>
              </a:lnSpc>
            </a:pPr>
            <a:r>
              <a:rPr lang="en-US" altLang="en-US" b="1" dirty="0"/>
              <a:t>The professional activities within sections of the region and student branches.</a:t>
            </a:r>
          </a:p>
          <a:p>
            <a:pPr lvl="1">
              <a:lnSpc>
                <a:spcPct val="90000"/>
              </a:lnSpc>
            </a:pPr>
            <a:endParaRPr lang="en-US" altLang="en-US" b="1" dirty="0"/>
          </a:p>
          <a:p>
            <a:pPr lvl="1">
              <a:lnSpc>
                <a:spcPct val="90000"/>
              </a:lnSpc>
            </a:pPr>
            <a:r>
              <a:rPr lang="en-US" altLang="en-US" b="1" dirty="0"/>
              <a:t>A mechanism for communication of members' views on their professional needs.</a:t>
            </a:r>
            <a:endParaRPr lang="en-US" b="1" dirty="0">
              <a:latin typeface="Verdana"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PACE Topics</a:t>
            </a:r>
            <a:endParaRPr lang="en-US" dirty="0"/>
          </a:p>
        </p:txBody>
      </p:sp>
      <p:sp>
        <p:nvSpPr>
          <p:cNvPr id="3" name="Content Placeholder 2"/>
          <p:cNvSpPr>
            <a:spLocks noGrp="1"/>
          </p:cNvSpPr>
          <p:nvPr>
            <p:ph sz="quarter" idx="14"/>
          </p:nvPr>
        </p:nvSpPr>
        <p:spPr/>
        <p:txBody>
          <a:bodyPr/>
          <a:lstStyle/>
          <a:p>
            <a:pPr lvl="0"/>
            <a:r>
              <a:rPr lang="en-US" sz="2800" b="1" dirty="0" smtClean="0"/>
              <a:t>Government </a:t>
            </a:r>
            <a:r>
              <a:rPr lang="en-US" sz="2800" b="1" dirty="0"/>
              <a:t>Activities</a:t>
            </a:r>
          </a:p>
          <a:p>
            <a:pPr lvl="0"/>
            <a:r>
              <a:rPr lang="en-US" sz="2800" b="1" dirty="0"/>
              <a:t>Career and Employment Enhancement Activities</a:t>
            </a:r>
          </a:p>
          <a:p>
            <a:pPr lvl="0"/>
            <a:r>
              <a:rPr lang="en-US" sz="2800" b="1" dirty="0"/>
              <a:t>Pre-university (K-12 STEM) Activities</a:t>
            </a:r>
          </a:p>
          <a:p>
            <a:pPr lvl="0"/>
            <a:r>
              <a:rPr lang="en-US" sz="2800" b="1" dirty="0"/>
              <a:t>Student Professional Awareness Activities</a:t>
            </a:r>
          </a:p>
          <a:p>
            <a:pPr lvl="0"/>
            <a:r>
              <a:rPr lang="en-US" sz="2800" b="1" dirty="0"/>
              <a:t>Technical Policy Activities</a:t>
            </a:r>
          </a:p>
          <a:p>
            <a:pPr marL="0" indent="0">
              <a:buNone/>
            </a:pPr>
            <a:endParaRPr lang="en-US" dirty="0"/>
          </a:p>
        </p:txBody>
      </p:sp>
      <p:sp>
        <p:nvSpPr>
          <p:cNvPr id="4" name="Slide Number Placeholder 3"/>
          <p:cNvSpPr>
            <a:spLocks noGrp="1"/>
          </p:cNvSpPr>
          <p:nvPr>
            <p:ph type="sldNum" sz="quarter" idx="15"/>
          </p:nvPr>
        </p:nvSpPr>
        <p:spPr/>
        <p:txBody>
          <a:bodyPr/>
          <a:lstStyle/>
          <a:p>
            <a:pPr>
              <a:defRPr/>
            </a:pPr>
            <a:fld id="{742CE1F0-28BF-A844-9B91-A150FCA372DE}" type="slidenum">
              <a:rPr lang="en-US" smtClean="0"/>
              <a:pPr>
                <a:defRPr/>
              </a:pPr>
              <a:t>3</a:t>
            </a:fld>
            <a:endParaRPr lang="en-US" dirty="0"/>
          </a:p>
        </p:txBody>
      </p:sp>
      <p:sp>
        <p:nvSpPr>
          <p:cNvPr id="5" name="Date Placeholder 4"/>
          <p:cNvSpPr>
            <a:spLocks noGrp="1"/>
          </p:cNvSpPr>
          <p:nvPr>
            <p:ph type="dt" sz="half" idx="16"/>
          </p:nvPr>
        </p:nvSpPr>
        <p:spPr/>
        <p:txBody>
          <a:bodyPr/>
          <a:lstStyle/>
          <a:p>
            <a:pPr>
              <a:defRPr/>
            </a:pPr>
            <a:fld id="{E39F33F5-130B-7D45-AB13-851FA997CDAC}" type="datetime1">
              <a:rPr lang="en-US" smtClean="0"/>
              <a:pPr>
                <a:defRPr/>
              </a:pPr>
              <a:t>1/29/2016</a:t>
            </a:fld>
            <a:endParaRPr lang="en-US" dirty="0"/>
          </a:p>
        </p:txBody>
      </p:sp>
    </p:spTree>
    <p:extLst>
      <p:ext uri="{BB962C8B-B14F-4D97-AF65-F5344CB8AC3E}">
        <p14:creationId xmlns:p14="http://schemas.microsoft.com/office/powerpoint/2010/main" val="7482641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Getting Started</a:t>
            </a:r>
            <a:br>
              <a:rPr lang="en-US" dirty="0"/>
            </a:br>
            <a:endParaRPr lang="en-US" dirty="0"/>
          </a:p>
        </p:txBody>
      </p:sp>
      <p:sp>
        <p:nvSpPr>
          <p:cNvPr id="3" name="Content Placeholder 2"/>
          <p:cNvSpPr>
            <a:spLocks noGrp="1"/>
          </p:cNvSpPr>
          <p:nvPr>
            <p:ph sz="quarter" idx="14"/>
          </p:nvPr>
        </p:nvSpPr>
        <p:spPr/>
        <p:txBody>
          <a:bodyPr/>
          <a:lstStyle/>
          <a:p>
            <a:r>
              <a:rPr lang="en-US" b="1" dirty="0" smtClean="0"/>
              <a:t>Prepare </a:t>
            </a:r>
            <a:r>
              <a:rPr lang="en-US" b="1" dirty="0"/>
              <a:t>a project plan</a:t>
            </a:r>
            <a:endParaRPr lang="en-US" b="1" dirty="0"/>
          </a:p>
          <a:p>
            <a:r>
              <a:rPr lang="en-US" b="1" dirty="0"/>
              <a:t>Identify resources and funding</a:t>
            </a:r>
            <a:endParaRPr lang="en-US" b="1" dirty="0"/>
          </a:p>
          <a:p>
            <a:r>
              <a:rPr lang="en-US" b="1" dirty="0" smtClean="0"/>
              <a:t>Funding is available from </a:t>
            </a:r>
            <a:r>
              <a:rPr lang="en-US" b="1" dirty="0"/>
              <a:t>multiple sources</a:t>
            </a:r>
            <a:endParaRPr lang="en-US" b="1" dirty="0"/>
          </a:p>
          <a:p>
            <a:r>
              <a:rPr lang="en-US" b="1" dirty="0"/>
              <a:t>Execute your project</a:t>
            </a:r>
            <a:endParaRPr lang="en-US" b="1" dirty="0"/>
          </a:p>
          <a:p>
            <a:r>
              <a:rPr lang="en-US" b="1" dirty="0"/>
              <a:t>Report the outcome of your project</a:t>
            </a:r>
            <a:endParaRPr lang="en-US" b="1" dirty="0"/>
          </a:p>
          <a:p>
            <a:pPr marL="0" indent="0">
              <a:buNone/>
            </a:pPr>
            <a:endParaRPr lang="en-US" dirty="0"/>
          </a:p>
        </p:txBody>
      </p:sp>
      <p:sp>
        <p:nvSpPr>
          <p:cNvPr id="4" name="Slide Number Placeholder 3"/>
          <p:cNvSpPr>
            <a:spLocks noGrp="1"/>
          </p:cNvSpPr>
          <p:nvPr>
            <p:ph type="sldNum" sz="quarter" idx="15"/>
          </p:nvPr>
        </p:nvSpPr>
        <p:spPr/>
        <p:txBody>
          <a:bodyPr/>
          <a:lstStyle/>
          <a:p>
            <a:pPr>
              <a:defRPr/>
            </a:pPr>
            <a:fld id="{742CE1F0-28BF-A844-9B91-A150FCA372DE}" type="slidenum">
              <a:rPr lang="en-US" smtClean="0"/>
              <a:pPr>
                <a:defRPr/>
              </a:pPr>
              <a:t>4</a:t>
            </a:fld>
            <a:endParaRPr lang="en-US" dirty="0"/>
          </a:p>
        </p:txBody>
      </p:sp>
      <p:sp>
        <p:nvSpPr>
          <p:cNvPr id="5" name="Date Placeholder 4"/>
          <p:cNvSpPr>
            <a:spLocks noGrp="1"/>
          </p:cNvSpPr>
          <p:nvPr>
            <p:ph type="dt" sz="half" idx="16"/>
          </p:nvPr>
        </p:nvSpPr>
        <p:spPr/>
        <p:txBody>
          <a:bodyPr/>
          <a:lstStyle/>
          <a:p>
            <a:pPr>
              <a:defRPr/>
            </a:pPr>
            <a:fld id="{E39F33F5-130B-7D45-AB13-851FA997CDAC}" type="datetime1">
              <a:rPr lang="en-US" smtClean="0"/>
              <a:pPr>
                <a:defRPr/>
              </a:pPr>
              <a:t>1/29/2016</a:t>
            </a:fld>
            <a:endParaRPr lang="en-US" dirty="0"/>
          </a:p>
        </p:txBody>
      </p:sp>
    </p:spTree>
    <p:extLst>
      <p:ext uri="{BB962C8B-B14F-4D97-AF65-F5344CB8AC3E}">
        <p14:creationId xmlns:p14="http://schemas.microsoft.com/office/powerpoint/2010/main" val="1527992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PACE Project Ideas</a:t>
            </a:r>
          </a:p>
        </p:txBody>
      </p:sp>
      <p:sp>
        <p:nvSpPr>
          <p:cNvPr id="3" name="Content Placeholder 2"/>
          <p:cNvSpPr>
            <a:spLocks noGrp="1"/>
          </p:cNvSpPr>
          <p:nvPr>
            <p:ph sz="quarter" idx="14"/>
          </p:nvPr>
        </p:nvSpPr>
        <p:spPr/>
        <p:txBody>
          <a:bodyPr/>
          <a:lstStyle/>
          <a:p>
            <a:pPr lvl="0"/>
            <a:r>
              <a:rPr lang="en-US" b="1" dirty="0"/>
              <a:t>Professional Development Seminars</a:t>
            </a:r>
          </a:p>
          <a:p>
            <a:pPr lvl="0"/>
            <a:r>
              <a:rPr lang="en-US" b="1" dirty="0" smtClean="0"/>
              <a:t>S-PAX</a:t>
            </a:r>
            <a:endParaRPr lang="en-US" b="1" dirty="0"/>
          </a:p>
          <a:p>
            <a:pPr lvl="0"/>
            <a:r>
              <a:rPr lang="en-US" b="1" dirty="0"/>
              <a:t>Teacher-Engineer Partnerships </a:t>
            </a:r>
          </a:p>
          <a:p>
            <a:pPr lvl="0"/>
            <a:r>
              <a:rPr lang="en-US" b="1" dirty="0" smtClean="0"/>
              <a:t>Future </a:t>
            </a:r>
            <a:r>
              <a:rPr lang="en-US" b="1" dirty="0"/>
              <a:t>City Competition</a:t>
            </a:r>
          </a:p>
          <a:p>
            <a:pPr lvl="0"/>
            <a:r>
              <a:rPr lang="en-US" b="1" dirty="0"/>
              <a:t>FIRST Robotics Competitions</a:t>
            </a:r>
          </a:p>
          <a:p>
            <a:pPr lvl="0"/>
            <a:r>
              <a:rPr lang="en-US" b="1" dirty="0"/>
              <a:t>Lego </a:t>
            </a:r>
            <a:r>
              <a:rPr lang="en-US" b="1" dirty="0" smtClean="0"/>
              <a:t>Mindstorms</a:t>
            </a:r>
          </a:p>
          <a:p>
            <a:pPr lvl="0"/>
            <a:endParaRPr lang="en-US" b="1" dirty="0"/>
          </a:p>
          <a:p>
            <a:pPr marL="0" indent="0">
              <a:buNone/>
            </a:pPr>
            <a:endParaRPr lang="en-US" dirty="0"/>
          </a:p>
        </p:txBody>
      </p:sp>
      <p:sp>
        <p:nvSpPr>
          <p:cNvPr id="4" name="Slide Number Placeholder 3"/>
          <p:cNvSpPr>
            <a:spLocks noGrp="1"/>
          </p:cNvSpPr>
          <p:nvPr>
            <p:ph type="sldNum" sz="quarter" idx="15"/>
          </p:nvPr>
        </p:nvSpPr>
        <p:spPr/>
        <p:txBody>
          <a:bodyPr/>
          <a:lstStyle/>
          <a:p>
            <a:pPr>
              <a:defRPr/>
            </a:pPr>
            <a:fld id="{742CE1F0-28BF-A844-9B91-A150FCA372DE}" type="slidenum">
              <a:rPr lang="en-US" smtClean="0"/>
              <a:pPr>
                <a:defRPr/>
              </a:pPr>
              <a:t>5</a:t>
            </a:fld>
            <a:endParaRPr lang="en-US" dirty="0"/>
          </a:p>
        </p:txBody>
      </p:sp>
      <p:sp>
        <p:nvSpPr>
          <p:cNvPr id="5" name="Date Placeholder 4"/>
          <p:cNvSpPr>
            <a:spLocks noGrp="1"/>
          </p:cNvSpPr>
          <p:nvPr>
            <p:ph type="dt" sz="half" idx="16"/>
          </p:nvPr>
        </p:nvSpPr>
        <p:spPr/>
        <p:txBody>
          <a:bodyPr/>
          <a:lstStyle/>
          <a:p>
            <a:pPr>
              <a:defRPr/>
            </a:pPr>
            <a:fld id="{E39F33F5-130B-7D45-AB13-851FA997CDAC}" type="datetime1">
              <a:rPr lang="en-US" smtClean="0"/>
              <a:pPr>
                <a:defRPr/>
              </a:pPr>
              <a:t>1/29/2016</a:t>
            </a:fld>
            <a:endParaRPr lang="en-US" dirty="0"/>
          </a:p>
        </p:txBody>
      </p:sp>
    </p:spTree>
    <p:extLst>
      <p:ext uri="{BB962C8B-B14F-4D97-AF65-F5344CB8AC3E}">
        <p14:creationId xmlns:p14="http://schemas.microsoft.com/office/powerpoint/2010/main" val="41134116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2015 Examples</a:t>
            </a:r>
            <a:endParaRPr lang="en-US" dirty="0"/>
          </a:p>
        </p:txBody>
      </p:sp>
      <p:sp>
        <p:nvSpPr>
          <p:cNvPr id="3" name="Content Placeholder 2"/>
          <p:cNvSpPr>
            <a:spLocks noGrp="1"/>
          </p:cNvSpPr>
          <p:nvPr>
            <p:ph sz="quarter" idx="14"/>
          </p:nvPr>
        </p:nvSpPr>
        <p:spPr/>
        <p:txBody>
          <a:bodyPr/>
          <a:lstStyle/>
          <a:p>
            <a:r>
              <a:rPr lang="en-US" b="1" dirty="0" smtClean="0"/>
              <a:t>Industry relations </a:t>
            </a:r>
            <a:r>
              <a:rPr lang="en-US" b="1" dirty="0"/>
              <a:t>n</a:t>
            </a:r>
            <a:r>
              <a:rPr lang="en-US" b="1" dirty="0" smtClean="0"/>
              <a:t>etworking </a:t>
            </a:r>
            <a:r>
              <a:rPr lang="en-US" b="1" dirty="0"/>
              <a:t>e</a:t>
            </a:r>
            <a:r>
              <a:rPr lang="en-US" b="1" dirty="0" smtClean="0"/>
              <a:t>vent</a:t>
            </a:r>
          </a:p>
          <a:p>
            <a:r>
              <a:rPr lang="en-US" b="1" dirty="0" smtClean="0"/>
              <a:t>New members networking </a:t>
            </a:r>
            <a:r>
              <a:rPr lang="en-US" b="1" dirty="0"/>
              <a:t>e</a:t>
            </a:r>
            <a:r>
              <a:rPr lang="en-US" b="1" dirty="0" smtClean="0"/>
              <a:t>vent</a:t>
            </a:r>
          </a:p>
          <a:p>
            <a:r>
              <a:rPr lang="en-US" b="1" dirty="0"/>
              <a:t>Entrepreneurship </a:t>
            </a:r>
            <a:r>
              <a:rPr lang="en-US" b="1" dirty="0" smtClean="0"/>
              <a:t>training</a:t>
            </a:r>
          </a:p>
          <a:p>
            <a:r>
              <a:rPr lang="en-US" b="1" dirty="0"/>
              <a:t>Distinguished </a:t>
            </a:r>
            <a:r>
              <a:rPr lang="en-US" b="1" dirty="0"/>
              <a:t>l</a:t>
            </a:r>
            <a:r>
              <a:rPr lang="en-US" b="1" dirty="0" smtClean="0"/>
              <a:t>ecturer </a:t>
            </a:r>
            <a:r>
              <a:rPr lang="en-US" b="1" dirty="0"/>
              <a:t>p</a:t>
            </a:r>
            <a:r>
              <a:rPr lang="en-US" b="1" dirty="0" smtClean="0"/>
              <a:t>resentation </a:t>
            </a:r>
          </a:p>
          <a:p>
            <a:r>
              <a:rPr lang="en-US" b="1" dirty="0"/>
              <a:t>C</a:t>
            </a:r>
            <a:r>
              <a:rPr lang="en-US" b="1" dirty="0" smtClean="0"/>
              <a:t>onduct resume and </a:t>
            </a:r>
            <a:r>
              <a:rPr lang="en-US" b="1" dirty="0"/>
              <a:t>i</a:t>
            </a:r>
            <a:r>
              <a:rPr lang="en-US" b="1" dirty="0" smtClean="0"/>
              <a:t>nterview workshop</a:t>
            </a:r>
          </a:p>
          <a:p>
            <a:r>
              <a:rPr lang="en-US" b="1" dirty="0"/>
              <a:t>Creativity </a:t>
            </a:r>
            <a:r>
              <a:rPr lang="en-US" b="1" dirty="0"/>
              <a:t>w</a:t>
            </a:r>
            <a:r>
              <a:rPr lang="en-US" b="1" dirty="0" smtClean="0"/>
              <a:t>orkshop</a:t>
            </a:r>
          </a:p>
          <a:p>
            <a:r>
              <a:rPr lang="en-US" b="1" dirty="0"/>
              <a:t>Building great website and handy </a:t>
            </a:r>
            <a:r>
              <a:rPr lang="en-US" b="1" dirty="0" err="1"/>
              <a:t>vtools</a:t>
            </a:r>
            <a:endParaRPr lang="en-US" dirty="0"/>
          </a:p>
        </p:txBody>
      </p:sp>
      <p:sp>
        <p:nvSpPr>
          <p:cNvPr id="4" name="Slide Number Placeholder 3"/>
          <p:cNvSpPr>
            <a:spLocks noGrp="1"/>
          </p:cNvSpPr>
          <p:nvPr>
            <p:ph type="sldNum" sz="quarter" idx="15"/>
          </p:nvPr>
        </p:nvSpPr>
        <p:spPr/>
        <p:txBody>
          <a:bodyPr/>
          <a:lstStyle/>
          <a:p>
            <a:pPr>
              <a:defRPr/>
            </a:pPr>
            <a:fld id="{742CE1F0-28BF-A844-9B91-A150FCA372DE}" type="slidenum">
              <a:rPr lang="en-US" smtClean="0"/>
              <a:pPr>
                <a:defRPr/>
              </a:pPr>
              <a:t>6</a:t>
            </a:fld>
            <a:endParaRPr lang="en-US" dirty="0"/>
          </a:p>
        </p:txBody>
      </p:sp>
      <p:sp>
        <p:nvSpPr>
          <p:cNvPr id="5" name="Date Placeholder 4"/>
          <p:cNvSpPr>
            <a:spLocks noGrp="1"/>
          </p:cNvSpPr>
          <p:nvPr>
            <p:ph type="dt" sz="half" idx="16"/>
          </p:nvPr>
        </p:nvSpPr>
        <p:spPr/>
        <p:txBody>
          <a:bodyPr/>
          <a:lstStyle/>
          <a:p>
            <a:pPr>
              <a:defRPr/>
            </a:pPr>
            <a:fld id="{E39F33F5-130B-7D45-AB13-851FA997CDAC}" type="datetime1">
              <a:rPr lang="en-US" smtClean="0"/>
              <a:pPr>
                <a:defRPr/>
              </a:pPr>
              <a:t>1/29/2016</a:t>
            </a:fld>
            <a:endParaRPr lang="en-US" dirty="0"/>
          </a:p>
        </p:txBody>
      </p:sp>
    </p:spTree>
    <p:extLst>
      <p:ext uri="{BB962C8B-B14F-4D97-AF65-F5344CB8AC3E}">
        <p14:creationId xmlns:p14="http://schemas.microsoft.com/office/powerpoint/2010/main" val="10080873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Region 6 </a:t>
            </a:r>
            <a:r>
              <a:rPr lang="en-US" dirty="0" smtClean="0"/>
              <a:t>PACE Process</a:t>
            </a:r>
            <a:endParaRPr lang="en-US" dirty="0"/>
          </a:p>
        </p:txBody>
      </p:sp>
      <p:sp>
        <p:nvSpPr>
          <p:cNvPr id="3" name="Rectangle 2"/>
          <p:cNvSpPr/>
          <p:nvPr/>
        </p:nvSpPr>
        <p:spPr>
          <a:xfrm>
            <a:off x="751666" y="1322411"/>
            <a:ext cx="7600764" cy="6001643"/>
          </a:xfrm>
          <a:prstGeom prst="rect">
            <a:avLst/>
          </a:prstGeom>
        </p:spPr>
        <p:txBody>
          <a:bodyPr wrap="square">
            <a:spAutoFit/>
          </a:bodyPr>
          <a:lstStyle/>
          <a:p>
            <a:r>
              <a:rPr lang="en-US" b="1" dirty="0"/>
              <a:t>1.  PACE request is sent to Region PACE Chair with approvals from the section representatives.  Expediting measures have been acceptance of electronic signatures, scanned signatures, or email approval from the appropriate individuals</a:t>
            </a:r>
            <a:r>
              <a:rPr lang="en-US" b="1" dirty="0" smtClean="0"/>
              <a:t>.</a:t>
            </a:r>
          </a:p>
          <a:p>
            <a:endParaRPr lang="en-US" sz="800" dirty="0"/>
          </a:p>
          <a:p>
            <a:r>
              <a:rPr lang="en-US" b="1" dirty="0"/>
              <a:t>2.  PACE request is reviewed by Region PACE Chair for completion, applicability, approvals, etc.  PACE request is either denied or recommended for approval.  If denied, send reply email explaining why and what needs to be changed.  If recommended for approval, send to Region Director and Region Treasurer with CC to requestor</a:t>
            </a:r>
            <a:r>
              <a:rPr lang="en-US" b="1" dirty="0" smtClean="0"/>
              <a:t>. </a:t>
            </a:r>
            <a:endParaRPr lang="en-US" dirty="0"/>
          </a:p>
          <a:p>
            <a:endParaRPr lang="en-US" sz="800" dirty="0"/>
          </a:p>
          <a:p>
            <a:r>
              <a:rPr lang="en-US" b="1" dirty="0"/>
              <a:t>3.  Region Director approves or rejects.  If approved, Region PACE Chair add to spreadsheet of approved requests.  Treasurer sends matching funds to </a:t>
            </a:r>
            <a:r>
              <a:rPr lang="en-US" b="1" dirty="0" smtClean="0"/>
              <a:t>the Section </a:t>
            </a:r>
            <a:r>
              <a:rPr lang="en-US" b="1" dirty="0"/>
              <a:t>to oversee reimbursement. </a:t>
            </a:r>
            <a:endParaRPr lang="en-US" b="1" dirty="0" smtClean="0"/>
          </a:p>
          <a:p>
            <a:endParaRPr lang="en-US" sz="800" dirty="0"/>
          </a:p>
          <a:p>
            <a:r>
              <a:rPr lang="en-US" b="1" dirty="0"/>
              <a:t>4. Upon completion of the project the Section would send the PACE Final Report to PACE Chair.</a:t>
            </a:r>
            <a:endParaRPr lang="en-US" dirty="0"/>
          </a:p>
          <a:p>
            <a:r>
              <a:rPr lang="en-US" dirty="0" smtClean="0"/>
              <a:t> </a:t>
            </a:r>
          </a:p>
          <a:p>
            <a:endParaRPr lang="en-US" dirty="0" smtClean="0"/>
          </a:p>
          <a:p>
            <a:r>
              <a:rPr lang="en-US" dirty="0" smtClean="0"/>
              <a:t> </a:t>
            </a:r>
            <a:endParaRPr lang="en-US" dirty="0"/>
          </a:p>
        </p:txBody>
      </p:sp>
    </p:spTree>
    <p:extLst>
      <p:ext uri="{BB962C8B-B14F-4D97-AF65-F5344CB8AC3E}">
        <p14:creationId xmlns:p14="http://schemas.microsoft.com/office/powerpoint/2010/main" val="15339914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PACE Request Form</a:t>
            </a:r>
            <a:endParaRPr lang="en-US" dirty="0"/>
          </a:p>
        </p:txBody>
      </p:sp>
      <p:pic>
        <p:nvPicPr>
          <p:cNvPr id="6" name="Content Placeholder 5"/>
          <p:cNvPicPr>
            <a:picLocks noGrp="1" noChangeAspect="1"/>
          </p:cNvPicPr>
          <p:nvPr>
            <p:ph sz="quarter" idx="14"/>
          </p:nvPr>
        </p:nvPicPr>
        <p:blipFill>
          <a:blip r:embed="rId2"/>
          <a:stretch>
            <a:fillRect/>
          </a:stretch>
        </p:blipFill>
        <p:spPr>
          <a:xfrm>
            <a:off x="865188" y="1646238"/>
            <a:ext cx="6767440" cy="4389437"/>
          </a:xfrm>
          <a:prstGeom prst="rect">
            <a:avLst/>
          </a:prstGeom>
        </p:spPr>
      </p:pic>
      <p:sp>
        <p:nvSpPr>
          <p:cNvPr id="4" name="Slide Number Placeholder 3"/>
          <p:cNvSpPr>
            <a:spLocks noGrp="1"/>
          </p:cNvSpPr>
          <p:nvPr>
            <p:ph type="sldNum" sz="quarter" idx="15"/>
          </p:nvPr>
        </p:nvSpPr>
        <p:spPr/>
        <p:txBody>
          <a:bodyPr/>
          <a:lstStyle/>
          <a:p>
            <a:pPr>
              <a:defRPr/>
            </a:pPr>
            <a:fld id="{742CE1F0-28BF-A844-9B91-A150FCA372DE}" type="slidenum">
              <a:rPr lang="en-US" smtClean="0"/>
              <a:pPr>
                <a:defRPr/>
              </a:pPr>
              <a:t>8</a:t>
            </a:fld>
            <a:endParaRPr lang="en-US" dirty="0"/>
          </a:p>
        </p:txBody>
      </p:sp>
      <p:sp>
        <p:nvSpPr>
          <p:cNvPr id="5" name="Date Placeholder 4"/>
          <p:cNvSpPr>
            <a:spLocks noGrp="1"/>
          </p:cNvSpPr>
          <p:nvPr>
            <p:ph type="dt" sz="half" idx="16"/>
          </p:nvPr>
        </p:nvSpPr>
        <p:spPr/>
        <p:txBody>
          <a:bodyPr/>
          <a:lstStyle/>
          <a:p>
            <a:pPr>
              <a:defRPr/>
            </a:pPr>
            <a:fld id="{E39F33F5-130B-7D45-AB13-851FA997CDAC}" type="datetime1">
              <a:rPr lang="en-US" smtClean="0"/>
              <a:pPr>
                <a:defRPr/>
              </a:pPr>
              <a:t>1/29/2016</a:t>
            </a:fld>
            <a:endParaRPr lang="en-US" dirty="0"/>
          </a:p>
        </p:txBody>
      </p:sp>
    </p:spTree>
    <p:extLst>
      <p:ext uri="{BB962C8B-B14F-4D97-AF65-F5344CB8AC3E}">
        <p14:creationId xmlns:p14="http://schemas.microsoft.com/office/powerpoint/2010/main" val="19939477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PACE Request </a:t>
            </a:r>
            <a:r>
              <a:rPr lang="en-US" dirty="0" smtClean="0"/>
              <a:t>Form (Continue)</a:t>
            </a:r>
            <a:endParaRPr lang="en-US" dirty="0"/>
          </a:p>
        </p:txBody>
      </p:sp>
      <p:pic>
        <p:nvPicPr>
          <p:cNvPr id="6" name="Content Placeholder 5"/>
          <p:cNvPicPr>
            <a:picLocks noGrp="1" noChangeAspect="1"/>
          </p:cNvPicPr>
          <p:nvPr>
            <p:ph sz="quarter" idx="14"/>
          </p:nvPr>
        </p:nvPicPr>
        <p:blipFill>
          <a:blip r:embed="rId2"/>
          <a:stretch>
            <a:fillRect/>
          </a:stretch>
        </p:blipFill>
        <p:spPr>
          <a:xfrm>
            <a:off x="623887" y="1705970"/>
            <a:ext cx="6951677" cy="3253324"/>
          </a:xfrm>
          <a:prstGeom prst="rect">
            <a:avLst/>
          </a:prstGeom>
        </p:spPr>
      </p:pic>
      <p:sp>
        <p:nvSpPr>
          <p:cNvPr id="4" name="Slide Number Placeholder 3"/>
          <p:cNvSpPr>
            <a:spLocks noGrp="1"/>
          </p:cNvSpPr>
          <p:nvPr>
            <p:ph type="sldNum" sz="quarter" idx="15"/>
          </p:nvPr>
        </p:nvSpPr>
        <p:spPr/>
        <p:txBody>
          <a:bodyPr/>
          <a:lstStyle/>
          <a:p>
            <a:pPr>
              <a:defRPr/>
            </a:pPr>
            <a:fld id="{742CE1F0-28BF-A844-9B91-A150FCA372DE}" type="slidenum">
              <a:rPr lang="en-US" smtClean="0"/>
              <a:pPr>
                <a:defRPr/>
              </a:pPr>
              <a:t>9</a:t>
            </a:fld>
            <a:endParaRPr lang="en-US" dirty="0"/>
          </a:p>
        </p:txBody>
      </p:sp>
      <p:sp>
        <p:nvSpPr>
          <p:cNvPr id="5" name="Date Placeholder 4"/>
          <p:cNvSpPr>
            <a:spLocks noGrp="1"/>
          </p:cNvSpPr>
          <p:nvPr>
            <p:ph type="dt" sz="half" idx="16"/>
          </p:nvPr>
        </p:nvSpPr>
        <p:spPr/>
        <p:txBody>
          <a:bodyPr/>
          <a:lstStyle/>
          <a:p>
            <a:pPr>
              <a:defRPr/>
            </a:pPr>
            <a:fld id="{E39F33F5-130B-7D45-AB13-851FA997CDAC}" type="datetime1">
              <a:rPr lang="en-US" smtClean="0"/>
              <a:pPr>
                <a:defRPr/>
              </a:pPr>
              <a:t>1/29/2016</a:t>
            </a:fld>
            <a:endParaRPr lang="en-US" dirty="0"/>
          </a:p>
        </p:txBody>
      </p:sp>
    </p:spTree>
    <p:extLst>
      <p:ext uri="{BB962C8B-B14F-4D97-AF65-F5344CB8AC3E}">
        <p14:creationId xmlns:p14="http://schemas.microsoft.com/office/powerpoint/2010/main" val="3927132537"/>
      </p:ext>
    </p:extLst>
  </p:cSld>
  <p:clrMapOvr>
    <a:masterClrMapping/>
  </p:clrMapOvr>
</p:sld>
</file>

<file path=ppt/theme/theme1.xml><?xml version="1.0" encoding="utf-8"?>
<a:theme xmlns:a="http://schemas.openxmlformats.org/drawingml/2006/main" name="ieee_presentation_template_tagline">
  <a:themeElements>
    <a:clrScheme name="IEEE Corporate">
      <a:dk1>
        <a:sysClr val="windowText" lastClr="000000"/>
      </a:dk1>
      <a:lt1>
        <a:sysClr val="window" lastClr="FFFFFF"/>
      </a:lt1>
      <a:dk2>
        <a:srgbClr val="00678F"/>
      </a:dk2>
      <a:lt2>
        <a:srgbClr val="EEECE1"/>
      </a:lt2>
      <a:accent1>
        <a:srgbClr val="0066A1"/>
      </a:accent1>
      <a:accent2>
        <a:srgbClr val="E37222"/>
      </a:accent2>
      <a:accent3>
        <a:srgbClr val="71953D"/>
      </a:accent3>
      <a:accent4>
        <a:srgbClr val="6B1F7C"/>
      </a:accent4>
      <a:accent5>
        <a:srgbClr val="009FDB"/>
      </a:accent5>
      <a:accent6>
        <a:srgbClr val="810031"/>
      </a:accent6>
      <a:hlink>
        <a:srgbClr val="0066A1"/>
      </a:hlink>
      <a:folHlink>
        <a:srgbClr val="541868"/>
      </a:folHlink>
    </a:clrScheme>
    <a:fontScheme name="Office">
      <a:majorFont>
        <a:latin typeface="Verdan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Verdana"/>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ln>
          <a:noFill/>
        </a:ln>
      </a:spPr>
      <a:bodyPr/>
      <a:lstStyle>
        <a:defPPr>
          <a:defRPr dirty="0" smtClean="0"/>
        </a:defPPr>
      </a:lstStyle>
    </a:txDef>
  </a:objectDefaults>
  <a:extraClrSchemeLst/>
</a:theme>
</file>

<file path=docProps/app.xml><?xml version="1.0" encoding="utf-8"?>
<Properties xmlns="http://schemas.openxmlformats.org/officeDocument/2006/extended-properties" xmlns:vt="http://schemas.openxmlformats.org/officeDocument/2006/docPropsVTypes">
  <Template>ieee_presentation_template_tagline.pot</Template>
  <TotalTime>1326</TotalTime>
  <Words>301</Words>
  <Application>Microsoft Office PowerPoint</Application>
  <PresentationFormat>On-screen Show (4:3)</PresentationFormat>
  <Paragraphs>100</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굴림</vt:lpstr>
      <vt:lpstr>ＭＳ Ｐゴシック</vt:lpstr>
      <vt:lpstr>Arial</vt:lpstr>
      <vt:lpstr>Lucida Grande</vt:lpstr>
      <vt:lpstr>Verdana</vt:lpstr>
      <vt:lpstr>Wingdings</vt:lpstr>
      <vt:lpstr>ieee_presentation_template_tagline</vt:lpstr>
      <vt:lpstr>PACE</vt:lpstr>
      <vt:lpstr>What is PACE?  (Professional Activities Committees for Engineers) </vt:lpstr>
      <vt:lpstr>Five PACE Topics</vt:lpstr>
      <vt:lpstr>Getting Started </vt:lpstr>
      <vt:lpstr>PACE Project Ideas</vt:lpstr>
      <vt:lpstr>2015 Examples</vt:lpstr>
      <vt:lpstr>Region 6 PACE Process</vt:lpstr>
      <vt:lpstr>PACE Request Form</vt:lpstr>
      <vt:lpstr>PACE Request Form (Continue)</vt:lpstr>
      <vt:lpstr>PACE Request Form (Continue)</vt:lpstr>
      <vt:lpstr>PACE Request Form (Continue)</vt:lpstr>
      <vt:lpstr>    Professional Development Funds (PDF) Allocation breakdown for 2016    </vt:lpstr>
      <vt:lpstr>Future Leaders Forum</vt:lpstr>
      <vt:lpstr>Future Leaders Forum</vt:lpstr>
      <vt:lpstr>Future Leaders Forum (PACE Fund)</vt:lpstr>
      <vt:lpstr>Questions/Comments</vt:lpstr>
    </vt:vector>
  </TitlesOfParts>
  <Company>IEEE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Engel, Lisa Lisa.</dc:creator>
  <cp:lastModifiedBy>Mortezaie, Mostafa</cp:lastModifiedBy>
  <cp:revision>100</cp:revision>
  <dcterms:created xsi:type="dcterms:W3CDTF">2012-11-14T18:53:32Z</dcterms:created>
  <dcterms:modified xsi:type="dcterms:W3CDTF">2016-01-29T20:56:19Z</dcterms:modified>
</cp:coreProperties>
</file>