
<file path=[Content_Types].xml><?xml version="1.0" encoding="utf-8"?>
<Types xmlns="http://schemas.openxmlformats.org/package/2006/content-types">
  <Default Extension="xml" ContentType="application/xml"/>
  <Default Extension="wmf" ContentType="image/x-wmf"/>
  <Default Extension="jpeg" ContentType="image/jpeg"/>
  <Default Extension="rels" ContentType="application/vnd.openxmlformats-package.relationships+xml"/>
  <Default Extension="emf" ContentType="image/x-emf"/>
  <Default Extension="vml" ContentType="application/vnd.openxmlformats-officedocument.vmlDrawing"/>
  <Default Extension="gif" ContentType="image/gif"/>
  <Default Extension="docx" ContentType="application/vnd.openxmlformats-officedocument.wordprocessingml.document"/>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 id="2147483730" r:id="rId2"/>
  </p:sldMasterIdLst>
  <p:notesMasterIdLst>
    <p:notesMasterId r:id="rId62"/>
  </p:notesMasterIdLst>
  <p:sldIdLst>
    <p:sldId id="256" r:id="rId3"/>
    <p:sldId id="381" r:id="rId4"/>
    <p:sldId id="382" r:id="rId5"/>
    <p:sldId id="383" r:id="rId6"/>
    <p:sldId id="384" r:id="rId7"/>
    <p:sldId id="386" r:id="rId8"/>
    <p:sldId id="388" r:id="rId9"/>
    <p:sldId id="371" r:id="rId10"/>
    <p:sldId id="400" r:id="rId11"/>
    <p:sldId id="375" r:id="rId12"/>
    <p:sldId id="374" r:id="rId13"/>
    <p:sldId id="326" r:id="rId14"/>
    <p:sldId id="370" r:id="rId15"/>
    <p:sldId id="397" r:id="rId16"/>
    <p:sldId id="399" r:id="rId17"/>
    <p:sldId id="398" r:id="rId18"/>
    <p:sldId id="414" r:id="rId19"/>
    <p:sldId id="415" r:id="rId20"/>
    <p:sldId id="416" r:id="rId21"/>
    <p:sldId id="419" r:id="rId22"/>
    <p:sldId id="418" r:id="rId23"/>
    <p:sldId id="417" r:id="rId24"/>
    <p:sldId id="329" r:id="rId25"/>
    <p:sldId id="351" r:id="rId26"/>
    <p:sldId id="353" r:id="rId27"/>
    <p:sldId id="403" r:id="rId28"/>
    <p:sldId id="404" r:id="rId29"/>
    <p:sldId id="405" r:id="rId30"/>
    <p:sldId id="406" r:id="rId31"/>
    <p:sldId id="407" r:id="rId32"/>
    <p:sldId id="408" r:id="rId33"/>
    <p:sldId id="409" r:id="rId34"/>
    <p:sldId id="410" r:id="rId35"/>
    <p:sldId id="411" r:id="rId36"/>
    <p:sldId id="412" r:id="rId37"/>
    <p:sldId id="413" r:id="rId38"/>
    <p:sldId id="354" r:id="rId39"/>
    <p:sldId id="394" r:id="rId40"/>
    <p:sldId id="395" r:id="rId41"/>
    <p:sldId id="396" r:id="rId42"/>
    <p:sldId id="402" r:id="rId43"/>
    <p:sldId id="355" r:id="rId44"/>
    <p:sldId id="380" r:id="rId45"/>
    <p:sldId id="372" r:id="rId46"/>
    <p:sldId id="401" r:id="rId47"/>
    <p:sldId id="389" r:id="rId48"/>
    <p:sldId id="369" r:id="rId49"/>
    <p:sldId id="392" r:id="rId50"/>
    <p:sldId id="390" r:id="rId51"/>
    <p:sldId id="391" r:id="rId52"/>
    <p:sldId id="311" r:id="rId53"/>
    <p:sldId id="376" r:id="rId54"/>
    <p:sldId id="352" r:id="rId55"/>
    <p:sldId id="377" r:id="rId56"/>
    <p:sldId id="378" r:id="rId57"/>
    <p:sldId id="379" r:id="rId58"/>
    <p:sldId id="356" r:id="rId59"/>
    <p:sldId id="357" r:id="rId60"/>
    <p:sldId id="358" r:id="rId61"/>
  </p:sldIdLst>
  <p:sldSz cx="9144000" cy="6858000" type="screen4x3"/>
  <p:notesSz cx="6858000" cy="9144000"/>
  <p:defaultTextStyle>
    <a:defPPr>
      <a:defRPr lang="en-US"/>
    </a:defPPr>
    <a:lvl1pPr algn="l" defTabSz="457200" rtl="0" fontAlgn="base">
      <a:spcBef>
        <a:spcPct val="0"/>
      </a:spcBef>
      <a:spcAft>
        <a:spcPct val="0"/>
      </a:spcAft>
      <a:defRPr kern="1200">
        <a:solidFill>
          <a:schemeClr val="tx1"/>
        </a:solidFill>
        <a:latin typeface="Verdana" charset="0"/>
        <a:ea typeface="ＭＳ Ｐゴシック" charset="0"/>
        <a:cs typeface="ＭＳ Ｐゴシック" charset="0"/>
      </a:defRPr>
    </a:lvl1pPr>
    <a:lvl2pPr marL="457200" algn="l" defTabSz="457200" rtl="0" fontAlgn="base">
      <a:spcBef>
        <a:spcPct val="0"/>
      </a:spcBef>
      <a:spcAft>
        <a:spcPct val="0"/>
      </a:spcAft>
      <a:defRPr kern="1200">
        <a:solidFill>
          <a:schemeClr val="tx1"/>
        </a:solidFill>
        <a:latin typeface="Verdana" charset="0"/>
        <a:ea typeface="ＭＳ Ｐゴシック" charset="0"/>
        <a:cs typeface="ＭＳ Ｐゴシック" charset="0"/>
      </a:defRPr>
    </a:lvl2pPr>
    <a:lvl3pPr marL="914400" algn="l" defTabSz="457200" rtl="0" fontAlgn="base">
      <a:spcBef>
        <a:spcPct val="0"/>
      </a:spcBef>
      <a:spcAft>
        <a:spcPct val="0"/>
      </a:spcAft>
      <a:defRPr kern="1200">
        <a:solidFill>
          <a:schemeClr val="tx1"/>
        </a:solidFill>
        <a:latin typeface="Verdana" charset="0"/>
        <a:ea typeface="ＭＳ Ｐゴシック" charset="0"/>
        <a:cs typeface="ＭＳ Ｐゴシック" charset="0"/>
      </a:defRPr>
    </a:lvl3pPr>
    <a:lvl4pPr marL="1371600" algn="l" defTabSz="457200" rtl="0" fontAlgn="base">
      <a:spcBef>
        <a:spcPct val="0"/>
      </a:spcBef>
      <a:spcAft>
        <a:spcPct val="0"/>
      </a:spcAft>
      <a:defRPr kern="1200">
        <a:solidFill>
          <a:schemeClr val="tx1"/>
        </a:solidFill>
        <a:latin typeface="Verdana" charset="0"/>
        <a:ea typeface="ＭＳ Ｐゴシック" charset="0"/>
        <a:cs typeface="ＭＳ Ｐゴシック" charset="0"/>
      </a:defRPr>
    </a:lvl4pPr>
    <a:lvl5pPr marL="1828800" algn="l" defTabSz="457200" rtl="0" fontAlgn="base">
      <a:spcBef>
        <a:spcPct val="0"/>
      </a:spcBef>
      <a:spcAft>
        <a:spcPct val="0"/>
      </a:spcAft>
      <a:defRPr kern="1200">
        <a:solidFill>
          <a:schemeClr val="tx1"/>
        </a:solidFill>
        <a:latin typeface="Verdana" charset="0"/>
        <a:ea typeface="ＭＳ Ｐゴシック" charset="0"/>
        <a:cs typeface="ＭＳ Ｐゴシック" charset="0"/>
      </a:defRPr>
    </a:lvl5pPr>
    <a:lvl6pPr marL="2286000" algn="l" defTabSz="457200" rtl="0" eaLnBrk="1" latinLnBrk="0" hangingPunct="1">
      <a:defRPr kern="1200">
        <a:solidFill>
          <a:schemeClr val="tx1"/>
        </a:solidFill>
        <a:latin typeface="Verdana" charset="0"/>
        <a:ea typeface="ＭＳ Ｐゴシック" charset="0"/>
        <a:cs typeface="ＭＳ Ｐゴシック" charset="0"/>
      </a:defRPr>
    </a:lvl6pPr>
    <a:lvl7pPr marL="2743200" algn="l" defTabSz="457200" rtl="0" eaLnBrk="1" latinLnBrk="0" hangingPunct="1">
      <a:defRPr kern="1200">
        <a:solidFill>
          <a:schemeClr val="tx1"/>
        </a:solidFill>
        <a:latin typeface="Verdana" charset="0"/>
        <a:ea typeface="ＭＳ Ｐゴシック" charset="0"/>
        <a:cs typeface="ＭＳ Ｐゴシック" charset="0"/>
      </a:defRPr>
    </a:lvl7pPr>
    <a:lvl8pPr marL="3200400" algn="l" defTabSz="457200" rtl="0" eaLnBrk="1" latinLnBrk="0" hangingPunct="1">
      <a:defRPr kern="1200">
        <a:solidFill>
          <a:schemeClr val="tx1"/>
        </a:solidFill>
        <a:latin typeface="Verdana" charset="0"/>
        <a:ea typeface="ＭＳ Ｐゴシック" charset="0"/>
        <a:cs typeface="ＭＳ Ｐゴシック" charset="0"/>
      </a:defRPr>
    </a:lvl8pPr>
    <a:lvl9pPr marL="3657600" algn="l" defTabSz="457200" rtl="0" eaLnBrk="1" latinLnBrk="0" hangingPunct="1">
      <a:defRPr kern="1200">
        <a:solidFill>
          <a:schemeClr val="tx1"/>
        </a:solidFill>
        <a:latin typeface="Verdana" charset="0"/>
        <a:ea typeface="ＭＳ Ｐゴシック" charset="0"/>
        <a:cs typeface="ＭＳ Ｐゴシック"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8CACCB"/>
  </p:clrMru>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p:restoredLeft sz="15620"/>
    <p:restoredTop sz="89605" autoAdjust="0"/>
  </p:normalViewPr>
  <p:slideViewPr>
    <p:cSldViewPr snapToGrid="0" snapToObjects="1">
      <p:cViewPr varScale="1">
        <p:scale>
          <a:sx n="107" d="100"/>
          <a:sy n="107" d="100"/>
        </p:scale>
        <p:origin x="-1576" y="-104"/>
      </p:cViewPr>
      <p:guideLst>
        <p:guide orient="horz" pos="2160"/>
        <p:guide pos="2880"/>
      </p:guideLst>
    </p:cSldViewPr>
  </p:slideViewPr>
  <p:notesTextViewPr>
    <p:cViewPr>
      <p:scale>
        <a:sx n="100" d="100"/>
        <a:sy n="100" d="100"/>
      </p:scale>
      <p:origin x="0" y="0"/>
    </p:cViewPr>
  </p:notesTextViewPr>
  <p:sorterViewPr>
    <p:cViewPr>
      <p:scale>
        <a:sx n="150" d="100"/>
        <a:sy n="15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4" Type="http://schemas.openxmlformats.org/officeDocument/2006/relationships/slide" Target="slides/slide12.xml"/><Relationship Id="rId15" Type="http://schemas.openxmlformats.org/officeDocument/2006/relationships/slide" Target="slides/slide13.xml"/><Relationship Id="rId16" Type="http://schemas.openxmlformats.org/officeDocument/2006/relationships/slide" Target="slides/slide14.xml"/><Relationship Id="rId17" Type="http://schemas.openxmlformats.org/officeDocument/2006/relationships/slide" Target="slides/slide15.xml"/><Relationship Id="rId18" Type="http://schemas.openxmlformats.org/officeDocument/2006/relationships/slide" Target="slides/slide16.xml"/><Relationship Id="rId19" Type="http://schemas.openxmlformats.org/officeDocument/2006/relationships/slide" Target="slides/slide17.xml"/><Relationship Id="rId63" Type="http://schemas.openxmlformats.org/officeDocument/2006/relationships/printerSettings" Target="printerSettings/printerSettings1.bin"/><Relationship Id="rId64" Type="http://schemas.openxmlformats.org/officeDocument/2006/relationships/presProps" Target="presProps.xml"/><Relationship Id="rId65" Type="http://schemas.openxmlformats.org/officeDocument/2006/relationships/viewProps" Target="viewProps.xml"/><Relationship Id="rId66" Type="http://schemas.openxmlformats.org/officeDocument/2006/relationships/theme" Target="theme/theme1.xml"/><Relationship Id="rId67" Type="http://schemas.openxmlformats.org/officeDocument/2006/relationships/tableStyles" Target="tableStyles.xml"/><Relationship Id="rId50" Type="http://schemas.openxmlformats.org/officeDocument/2006/relationships/slide" Target="slides/slide48.xml"/><Relationship Id="rId51" Type="http://schemas.openxmlformats.org/officeDocument/2006/relationships/slide" Target="slides/slide49.xml"/><Relationship Id="rId52" Type="http://schemas.openxmlformats.org/officeDocument/2006/relationships/slide" Target="slides/slide50.xml"/><Relationship Id="rId53" Type="http://schemas.openxmlformats.org/officeDocument/2006/relationships/slide" Target="slides/slide51.xml"/><Relationship Id="rId54" Type="http://schemas.openxmlformats.org/officeDocument/2006/relationships/slide" Target="slides/slide52.xml"/><Relationship Id="rId55" Type="http://schemas.openxmlformats.org/officeDocument/2006/relationships/slide" Target="slides/slide53.xml"/><Relationship Id="rId56" Type="http://schemas.openxmlformats.org/officeDocument/2006/relationships/slide" Target="slides/slide54.xml"/><Relationship Id="rId57" Type="http://schemas.openxmlformats.org/officeDocument/2006/relationships/slide" Target="slides/slide55.xml"/><Relationship Id="rId58" Type="http://schemas.openxmlformats.org/officeDocument/2006/relationships/slide" Target="slides/slide56.xml"/><Relationship Id="rId59" Type="http://schemas.openxmlformats.org/officeDocument/2006/relationships/slide" Target="slides/slide57.xml"/><Relationship Id="rId40" Type="http://schemas.openxmlformats.org/officeDocument/2006/relationships/slide" Target="slides/slide38.xml"/><Relationship Id="rId41" Type="http://schemas.openxmlformats.org/officeDocument/2006/relationships/slide" Target="slides/slide39.xml"/><Relationship Id="rId42" Type="http://schemas.openxmlformats.org/officeDocument/2006/relationships/slide" Target="slides/slide40.xml"/><Relationship Id="rId43" Type="http://schemas.openxmlformats.org/officeDocument/2006/relationships/slide" Target="slides/slide41.xml"/><Relationship Id="rId44" Type="http://schemas.openxmlformats.org/officeDocument/2006/relationships/slide" Target="slides/slide42.xml"/><Relationship Id="rId45" Type="http://schemas.openxmlformats.org/officeDocument/2006/relationships/slide" Target="slides/slide43.xml"/><Relationship Id="rId46" Type="http://schemas.openxmlformats.org/officeDocument/2006/relationships/slide" Target="slides/slide44.xml"/><Relationship Id="rId47" Type="http://schemas.openxmlformats.org/officeDocument/2006/relationships/slide" Target="slides/slide45.xml"/><Relationship Id="rId48" Type="http://schemas.openxmlformats.org/officeDocument/2006/relationships/slide" Target="slides/slide46.xml"/><Relationship Id="rId49" Type="http://schemas.openxmlformats.org/officeDocument/2006/relationships/slide" Target="slides/slide47.xml"/><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slide" Target="slides/slide1.xml"/><Relationship Id="rId4" Type="http://schemas.openxmlformats.org/officeDocument/2006/relationships/slide" Target="slides/slide2.xml"/><Relationship Id="rId5" Type="http://schemas.openxmlformats.org/officeDocument/2006/relationships/slide" Target="slides/slide3.xml"/><Relationship Id="rId6" Type="http://schemas.openxmlformats.org/officeDocument/2006/relationships/slide" Target="slides/slide4.xml"/><Relationship Id="rId7" Type="http://schemas.openxmlformats.org/officeDocument/2006/relationships/slide" Target="slides/slide5.xml"/><Relationship Id="rId8" Type="http://schemas.openxmlformats.org/officeDocument/2006/relationships/slide" Target="slides/slide6.xml"/><Relationship Id="rId9" Type="http://schemas.openxmlformats.org/officeDocument/2006/relationships/slide" Target="slides/slide7.xml"/><Relationship Id="rId30" Type="http://schemas.openxmlformats.org/officeDocument/2006/relationships/slide" Target="slides/slide28.xml"/><Relationship Id="rId31" Type="http://schemas.openxmlformats.org/officeDocument/2006/relationships/slide" Target="slides/slide29.xml"/><Relationship Id="rId32" Type="http://schemas.openxmlformats.org/officeDocument/2006/relationships/slide" Target="slides/slide30.xml"/><Relationship Id="rId33" Type="http://schemas.openxmlformats.org/officeDocument/2006/relationships/slide" Target="slides/slide31.xml"/><Relationship Id="rId34" Type="http://schemas.openxmlformats.org/officeDocument/2006/relationships/slide" Target="slides/slide32.xml"/><Relationship Id="rId35" Type="http://schemas.openxmlformats.org/officeDocument/2006/relationships/slide" Target="slides/slide33.xml"/><Relationship Id="rId36" Type="http://schemas.openxmlformats.org/officeDocument/2006/relationships/slide" Target="slides/slide34.xml"/><Relationship Id="rId37" Type="http://schemas.openxmlformats.org/officeDocument/2006/relationships/slide" Target="slides/slide35.xml"/><Relationship Id="rId38" Type="http://schemas.openxmlformats.org/officeDocument/2006/relationships/slide" Target="slides/slide36.xml"/><Relationship Id="rId39" Type="http://schemas.openxmlformats.org/officeDocument/2006/relationships/slide" Target="slides/slide37.xml"/><Relationship Id="rId20" Type="http://schemas.openxmlformats.org/officeDocument/2006/relationships/slide" Target="slides/slide18.xml"/><Relationship Id="rId21" Type="http://schemas.openxmlformats.org/officeDocument/2006/relationships/slide" Target="slides/slide19.xml"/><Relationship Id="rId22" Type="http://schemas.openxmlformats.org/officeDocument/2006/relationships/slide" Target="slides/slide20.xml"/><Relationship Id="rId23" Type="http://schemas.openxmlformats.org/officeDocument/2006/relationships/slide" Target="slides/slide21.xml"/><Relationship Id="rId24" Type="http://schemas.openxmlformats.org/officeDocument/2006/relationships/slide" Target="slides/slide22.xml"/><Relationship Id="rId25" Type="http://schemas.openxmlformats.org/officeDocument/2006/relationships/slide" Target="slides/slide23.xml"/><Relationship Id="rId26" Type="http://schemas.openxmlformats.org/officeDocument/2006/relationships/slide" Target="slides/slide24.xml"/><Relationship Id="rId27" Type="http://schemas.openxmlformats.org/officeDocument/2006/relationships/slide" Target="slides/slide25.xml"/><Relationship Id="rId28" Type="http://schemas.openxmlformats.org/officeDocument/2006/relationships/slide" Target="slides/slide26.xml"/><Relationship Id="rId29" Type="http://schemas.openxmlformats.org/officeDocument/2006/relationships/slide" Target="slides/slide27.xml"/><Relationship Id="rId60" Type="http://schemas.openxmlformats.org/officeDocument/2006/relationships/slide" Target="slides/slide58.xml"/><Relationship Id="rId61" Type="http://schemas.openxmlformats.org/officeDocument/2006/relationships/slide" Target="slides/slide59.xml"/><Relationship Id="rId62" Type="http://schemas.openxmlformats.org/officeDocument/2006/relationships/notesMaster" Target="notesMasters/notesMaster1.xml"/><Relationship Id="rId10" Type="http://schemas.openxmlformats.org/officeDocument/2006/relationships/slide" Target="slides/slide8.xml"/><Relationship Id="rId11" Type="http://schemas.openxmlformats.org/officeDocument/2006/relationships/slide" Target="slides/slide9.xml"/><Relationship Id="rId12" Type="http://schemas.openxmlformats.org/officeDocument/2006/relationships/slide" Target="slides/slide10.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49.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9066273-6887-FE4F-AE7E-D2F195A76A7C}" type="datetimeFigureOut">
              <a:rPr lang="en-US" smtClean="0"/>
              <a:t>1/31/16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E836307-9EF5-EB48-8479-9C536055F4AE}" type="slidenum">
              <a:rPr lang="en-US" smtClean="0"/>
              <a:t>‹#›</a:t>
            </a:fld>
            <a:endParaRPr lang="en-US"/>
          </a:p>
        </p:txBody>
      </p:sp>
    </p:spTree>
    <p:extLst>
      <p:ext uri="{BB962C8B-B14F-4D97-AF65-F5344CB8AC3E}">
        <p14:creationId xmlns:p14="http://schemas.microsoft.com/office/powerpoint/2010/main" val="239233169"/>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9.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2.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6.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9.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E836307-9EF5-EB48-8479-9C536055F4AE}" type="slidenum">
              <a:rPr lang="en-US" smtClean="0"/>
              <a:t>1</a:t>
            </a:fld>
            <a:endParaRPr lang="en-US"/>
          </a:p>
        </p:txBody>
      </p:sp>
    </p:spTree>
    <p:extLst>
      <p:ext uri="{BB962C8B-B14F-4D97-AF65-F5344CB8AC3E}">
        <p14:creationId xmlns:p14="http://schemas.microsoft.com/office/powerpoint/2010/main" val="84575402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3E836307-9EF5-EB48-8479-9C536055F4AE}" type="slidenum">
              <a:rPr lang="en-US" smtClean="0"/>
              <a:t>2</a:t>
            </a:fld>
            <a:endParaRPr lang="en-US"/>
          </a:p>
        </p:txBody>
      </p:sp>
    </p:spTree>
    <p:extLst>
      <p:ext uri="{BB962C8B-B14F-4D97-AF65-F5344CB8AC3E}">
        <p14:creationId xmlns:p14="http://schemas.microsoft.com/office/powerpoint/2010/main" val="248378467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3E836307-9EF5-EB48-8479-9C536055F4AE}" type="slidenum">
              <a:rPr lang="en-US" smtClean="0"/>
              <a:t>3</a:t>
            </a:fld>
            <a:endParaRPr lang="en-US"/>
          </a:p>
        </p:txBody>
      </p:sp>
    </p:spTree>
    <p:extLst>
      <p:ext uri="{BB962C8B-B14F-4D97-AF65-F5344CB8AC3E}">
        <p14:creationId xmlns:p14="http://schemas.microsoft.com/office/powerpoint/2010/main" val="372343997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68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smtClean="0">
              <a:ea typeface="ＭＳ Ｐゴシック" pitchFamily="34" charset="-128"/>
            </a:endParaRPr>
          </a:p>
        </p:txBody>
      </p:sp>
      <p:sp>
        <p:nvSpPr>
          <p:cNvPr id="7168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itchFamily="34" charset="0"/>
                <a:ea typeface="ＭＳ Ｐゴシック" pitchFamily="34" charset="-128"/>
              </a:defRPr>
            </a:lvl1pPr>
            <a:lvl2pPr marL="742950" indent="-285750">
              <a:defRPr sz="2400">
                <a:solidFill>
                  <a:schemeClr val="tx1"/>
                </a:solidFill>
                <a:latin typeface="Arial" pitchFamily="34" charset="0"/>
                <a:ea typeface="ＭＳ Ｐゴシック" pitchFamily="34" charset="-128"/>
              </a:defRPr>
            </a:lvl2pPr>
            <a:lvl3pPr marL="1143000" indent="-228600">
              <a:defRPr sz="2400">
                <a:solidFill>
                  <a:schemeClr val="tx1"/>
                </a:solidFill>
                <a:latin typeface="Arial" pitchFamily="34" charset="0"/>
                <a:ea typeface="ＭＳ Ｐゴシック" pitchFamily="34" charset="-128"/>
              </a:defRPr>
            </a:lvl3pPr>
            <a:lvl4pPr marL="1600200" indent="-228600">
              <a:defRPr sz="2400">
                <a:solidFill>
                  <a:schemeClr val="tx1"/>
                </a:solidFill>
                <a:latin typeface="Arial" pitchFamily="34" charset="0"/>
                <a:ea typeface="ＭＳ Ｐゴシック" pitchFamily="34" charset="-128"/>
              </a:defRPr>
            </a:lvl4pPr>
            <a:lvl5pPr marL="2057400" indent="-22860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fld id="{9C217C9E-E82D-4F0D-8CD1-C32AEA1FD066}" type="slidenum">
              <a:rPr lang="en-US" altLang="en-US" sz="1200" smtClean="0"/>
              <a:pPr/>
              <a:t>4</a:t>
            </a:fld>
            <a:endParaRPr lang="en-US" altLang="en-US" sz="1200" smtClean="0"/>
          </a:p>
        </p:txBody>
      </p:sp>
    </p:spTree>
    <p:extLst>
      <p:ext uri="{BB962C8B-B14F-4D97-AF65-F5344CB8AC3E}">
        <p14:creationId xmlns:p14="http://schemas.microsoft.com/office/powerpoint/2010/main" val="388548748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3E836307-9EF5-EB48-8479-9C536055F4AE}" type="slidenum">
              <a:rPr lang="en-US" smtClean="0"/>
              <a:t>6</a:t>
            </a:fld>
            <a:endParaRPr lang="en-US"/>
          </a:p>
        </p:txBody>
      </p:sp>
    </p:spTree>
    <p:extLst>
      <p:ext uri="{BB962C8B-B14F-4D97-AF65-F5344CB8AC3E}">
        <p14:creationId xmlns:p14="http://schemas.microsoft.com/office/powerpoint/2010/main" val="120948130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6F1876B-B480-734B-8C87-91F3FFBEC143}" type="slidenum">
              <a:rPr lang="en-US" smtClean="0"/>
              <a:t>9</a:t>
            </a:fld>
            <a:endParaRPr lang="en-US"/>
          </a:p>
        </p:txBody>
      </p:sp>
    </p:spTree>
    <p:extLst>
      <p:ext uri="{BB962C8B-B14F-4D97-AF65-F5344CB8AC3E}">
        <p14:creationId xmlns:p14="http://schemas.microsoft.com/office/powerpoint/2010/main" val="1628092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38DAECE-8CFC-F44C-8D5F-59146230DB83}" type="slidenum">
              <a:rPr lang="en-US" smtClean="0">
                <a:solidFill>
                  <a:prstClr val="black"/>
                </a:solidFill>
                <a:latin typeface="Calibri"/>
              </a:rPr>
              <a:pPr/>
              <a:t>10</a:t>
            </a:fld>
            <a:endParaRPr lang="en-US">
              <a:solidFill>
                <a:prstClr val="black"/>
              </a:solidFill>
              <a:latin typeface="Calibri"/>
            </a:endParaRPr>
          </a:p>
        </p:txBody>
      </p:sp>
    </p:spTree>
    <p:extLst>
      <p:ext uri="{BB962C8B-B14F-4D97-AF65-F5344CB8AC3E}">
        <p14:creationId xmlns:p14="http://schemas.microsoft.com/office/powerpoint/2010/main" val="21950890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0000" lnSpcReduction="20000"/>
          </a:bodyPr>
          <a:lstStyle/>
          <a:p>
            <a:r>
              <a:rPr lang="en-US" dirty="0" smtClean="0"/>
              <a:t>2015 </a:t>
            </a:r>
            <a:r>
              <a:rPr lang="en-US" dirty="0"/>
              <a:t>Initiatives:</a:t>
            </a:r>
          </a:p>
          <a:p>
            <a:r>
              <a:rPr lang="en-US" dirty="0"/>
              <a:t>Big Data</a:t>
            </a:r>
          </a:p>
          <a:p>
            <a:r>
              <a:rPr lang="en-US" dirty="0"/>
              <a:t>Cyber Security/Center for Secure Design</a:t>
            </a:r>
          </a:p>
          <a:p>
            <a:r>
              <a:rPr lang="en-US" dirty="0"/>
              <a:t>Green ICT</a:t>
            </a:r>
          </a:p>
          <a:p>
            <a:r>
              <a:rPr lang="ro-RO" dirty="0"/>
              <a:t>IoT</a:t>
            </a:r>
          </a:p>
          <a:p>
            <a:r>
              <a:rPr lang="nl-NL" dirty="0" err="1"/>
              <a:t>Rebooting</a:t>
            </a:r>
            <a:r>
              <a:rPr lang="nl-NL" dirty="0"/>
              <a:t> Computing</a:t>
            </a:r>
          </a:p>
          <a:p>
            <a:r>
              <a:rPr lang="en-US" dirty="0"/>
              <a:t>Software Defined Networking</a:t>
            </a:r>
          </a:p>
          <a:p>
            <a:r>
              <a:rPr lang="en-US" dirty="0"/>
              <a:t>Smart </a:t>
            </a:r>
            <a:r>
              <a:rPr lang="en-US" dirty="0" smtClean="0"/>
              <a:t>Cities</a:t>
            </a:r>
          </a:p>
          <a:p>
            <a:endParaRPr lang="en-US" dirty="0" smtClean="0"/>
          </a:p>
          <a:p>
            <a:r>
              <a:rPr lang="en-US" dirty="0" smtClean="0"/>
              <a:t>Graduated Initiatives:</a:t>
            </a:r>
          </a:p>
          <a:p>
            <a:r>
              <a:rPr lang="en-US" dirty="0" smtClean="0"/>
              <a:t>Smart</a:t>
            </a:r>
            <a:r>
              <a:rPr lang="en-US" baseline="0" dirty="0" smtClean="0"/>
              <a:t> Grid</a:t>
            </a:r>
          </a:p>
          <a:p>
            <a:r>
              <a:rPr lang="en-US" baseline="0" dirty="0" smtClean="0"/>
              <a:t>Life Sciences</a:t>
            </a:r>
          </a:p>
          <a:p>
            <a:r>
              <a:rPr lang="en-US" baseline="0" dirty="0" smtClean="0"/>
              <a:t>Cloud Computing </a:t>
            </a:r>
          </a:p>
          <a:p>
            <a:r>
              <a:rPr lang="en-US" baseline="0" dirty="0" smtClean="0"/>
              <a:t>Transportation Electrification</a:t>
            </a:r>
            <a:endParaRPr lang="en-US" dirty="0" smtClean="0"/>
          </a:p>
          <a:p>
            <a:endParaRPr lang="en-US" dirty="0"/>
          </a:p>
          <a:p>
            <a:r>
              <a:rPr lang="en-US" dirty="0"/>
              <a:t>Year to date numbers represent growth from January thru </a:t>
            </a:r>
            <a:r>
              <a:rPr lang="en-US" dirty="0" smtClean="0"/>
              <a:t>October.</a:t>
            </a:r>
            <a:r>
              <a:rPr lang="en-US" dirty="0"/>
              <a:t> </a:t>
            </a:r>
          </a:p>
          <a:p>
            <a:endParaRPr lang="en-US" dirty="0"/>
          </a:p>
          <a:p>
            <a:r>
              <a:rPr lang="es-ES_tradnl" dirty="0"/>
              <a:t>Web portal</a:t>
            </a:r>
          </a:p>
          <a:p>
            <a:r>
              <a:rPr lang="en-US" dirty="0"/>
              <a:t>2015 YTD </a:t>
            </a:r>
            <a:r>
              <a:rPr lang="en-US" dirty="0" smtClean="0"/>
              <a:t>(Jan-Oct</a:t>
            </a:r>
            <a:r>
              <a:rPr lang="en-US" baseline="0" dirty="0" smtClean="0"/>
              <a:t> </a:t>
            </a:r>
            <a:r>
              <a:rPr lang="en-US" dirty="0" smtClean="0"/>
              <a:t>2015</a:t>
            </a:r>
            <a:r>
              <a:rPr lang="en-US" dirty="0"/>
              <a:t>) page view numbers reflect the current FD initiatives as noted above</a:t>
            </a:r>
          </a:p>
          <a:p>
            <a:r>
              <a:rPr lang="en-US" dirty="0"/>
              <a:t>2014 page views represents the same set of initiatives only (does not include Cloud Computing, Transportation Electrification, Life Sciences) The 2014 numbers are shown to provide perspective.</a:t>
            </a:r>
          </a:p>
          <a:p>
            <a:endParaRPr lang="en-US" dirty="0"/>
          </a:p>
          <a:p>
            <a:r>
              <a:rPr lang="en-US" dirty="0"/>
              <a:t>Twitter</a:t>
            </a:r>
          </a:p>
          <a:p>
            <a:r>
              <a:rPr lang="en-US" dirty="0"/>
              <a:t>YTD represents the growth from Jan thru </a:t>
            </a:r>
            <a:r>
              <a:rPr lang="en-US" dirty="0" smtClean="0"/>
              <a:t>October </a:t>
            </a:r>
            <a:r>
              <a:rPr lang="en-US" dirty="0"/>
              <a:t>2015</a:t>
            </a:r>
          </a:p>
          <a:p>
            <a:r>
              <a:rPr lang="en-US" dirty="0"/>
              <a:t>Followers:  represents those following the 2015 IEEE FD twitter accounts</a:t>
            </a:r>
          </a:p>
          <a:p>
            <a:r>
              <a:rPr lang="en-US" dirty="0"/>
              <a:t>Mention:  A Tweet including an IEEE FD  @handle at any point other than the beginning of a tweet</a:t>
            </a:r>
          </a:p>
          <a:p>
            <a:r>
              <a:rPr lang="en-US" dirty="0"/>
              <a:t>Impression: The total number of times a Tweet from the IEEE FD account or mentioning your account could appear in users’ Twitter feeds during the report period. It includes FD Tweets, Tweets that mention your brand handles, and </a:t>
            </a:r>
            <a:r>
              <a:rPr lang="en-US" dirty="0" err="1"/>
              <a:t>retweets</a:t>
            </a:r>
            <a:r>
              <a:rPr lang="en-US" dirty="0"/>
              <a:t> of your content.</a:t>
            </a:r>
          </a:p>
          <a:p>
            <a:r>
              <a:rPr lang="en-US" dirty="0"/>
              <a:t>Twitter User: People that interact with IEEE Future Directions on Twitter</a:t>
            </a:r>
          </a:p>
          <a:p>
            <a:endParaRPr lang="en-US" dirty="0"/>
          </a:p>
          <a:p>
            <a:r>
              <a:rPr lang="en-US" dirty="0"/>
              <a:t>LinkedIn</a:t>
            </a:r>
          </a:p>
          <a:p>
            <a:r>
              <a:rPr lang="en-US" dirty="0"/>
              <a:t>Total number IEEE Future Directions Initiatives LinkedIn members for 2015 initiatives</a:t>
            </a:r>
          </a:p>
          <a:p>
            <a:endParaRPr lang="en-US" dirty="0"/>
          </a:p>
          <a:p>
            <a:r>
              <a:rPr lang="is-IS" dirty="0"/>
              <a:t>Webinars</a:t>
            </a:r>
          </a:p>
          <a:p>
            <a:r>
              <a:rPr lang="en-US" dirty="0"/>
              <a:t>Participants: Those that dialed in for the live webinar</a:t>
            </a:r>
          </a:p>
          <a:p>
            <a:r>
              <a:rPr lang="en-US" dirty="0"/>
              <a:t>On-demand: Those that access the on demand webinar for viewing any </a:t>
            </a:r>
            <a:r>
              <a:rPr lang="en-US" dirty="0" smtClean="0"/>
              <a:t>time</a:t>
            </a:r>
          </a:p>
          <a:p>
            <a:r>
              <a:rPr lang="en-US" dirty="0" smtClean="0"/>
              <a:t>The IEEE sponsored Google Hangout on ECN is included</a:t>
            </a:r>
            <a:endParaRPr lang="en-US" dirty="0"/>
          </a:p>
          <a:p>
            <a:endParaRPr lang="en-US" dirty="0"/>
          </a:p>
          <a:p>
            <a:r>
              <a:rPr lang="en-US" dirty="0"/>
              <a:t>Press</a:t>
            </a:r>
          </a:p>
          <a:p>
            <a:r>
              <a:rPr lang="en-US" dirty="0"/>
              <a:t>Articles published represents results based proactive outreach such as those contributed by subject matter experts or interviews that resulted in coverage</a:t>
            </a:r>
          </a:p>
          <a:p>
            <a:r>
              <a:rPr lang="en-US" dirty="0"/>
              <a:t>Media Impressions includes all media coverage that references the FD 2015 initiatives</a:t>
            </a:r>
          </a:p>
        </p:txBody>
      </p:sp>
      <p:sp>
        <p:nvSpPr>
          <p:cNvPr id="4" name="Slide Number Placeholder 3"/>
          <p:cNvSpPr>
            <a:spLocks noGrp="1"/>
          </p:cNvSpPr>
          <p:nvPr>
            <p:ph type="sldNum" sz="quarter" idx="10"/>
          </p:nvPr>
        </p:nvSpPr>
        <p:spPr/>
        <p:txBody>
          <a:bodyPr/>
          <a:lstStyle/>
          <a:p>
            <a:fld id="{938DAECE-8CFC-F44C-8D5F-59146230DB83}" type="slidenum">
              <a:rPr lang="en-US" smtClean="0">
                <a:solidFill>
                  <a:prstClr val="black"/>
                </a:solidFill>
              </a:rPr>
              <a:pPr/>
              <a:t>11</a:t>
            </a:fld>
            <a:endParaRPr lang="en-US">
              <a:solidFill>
                <a:prstClr val="black"/>
              </a:solidFill>
            </a:endParaRPr>
          </a:p>
        </p:txBody>
      </p:sp>
    </p:spTree>
    <p:extLst>
      <p:ext uri="{BB962C8B-B14F-4D97-AF65-F5344CB8AC3E}">
        <p14:creationId xmlns:p14="http://schemas.microsoft.com/office/powerpoint/2010/main" val="262138706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Direct link. fix</a:t>
            </a:r>
            <a:endParaRPr lang="en-US" dirty="0"/>
          </a:p>
        </p:txBody>
      </p:sp>
      <p:sp>
        <p:nvSpPr>
          <p:cNvPr id="4" name="Slide Number Placeholder 3"/>
          <p:cNvSpPr>
            <a:spLocks noGrp="1"/>
          </p:cNvSpPr>
          <p:nvPr>
            <p:ph type="sldNum" sz="quarter" idx="10"/>
          </p:nvPr>
        </p:nvSpPr>
        <p:spPr/>
        <p:txBody>
          <a:bodyPr/>
          <a:lstStyle/>
          <a:p>
            <a:fld id="{3E836307-9EF5-EB48-8479-9C536055F4AE}" type="slidenum">
              <a:rPr lang="en-US" smtClean="0"/>
              <a:t>12</a:t>
            </a:fld>
            <a:endParaRPr lang="en-US"/>
          </a:p>
        </p:txBody>
      </p:sp>
    </p:spTree>
    <p:extLst>
      <p:ext uri="{BB962C8B-B14F-4D97-AF65-F5344CB8AC3E}">
        <p14:creationId xmlns:p14="http://schemas.microsoft.com/office/powerpoint/2010/main" val="96918958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704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smtClean="0">
                <a:ea typeface="ＭＳ Ｐゴシック" pitchFamily="34" charset="-128"/>
              </a:rPr>
              <a:t>Add</a:t>
            </a:r>
            <a:r>
              <a:rPr lang="en-US" altLang="en-US" baseline="0" dirty="0" smtClean="0">
                <a:ea typeface="ＭＳ Ｐゴシック" pitchFamily="34" charset="-128"/>
              </a:rPr>
              <a:t> more details</a:t>
            </a:r>
            <a:endParaRPr lang="en-US" altLang="en-US" dirty="0" smtClean="0">
              <a:ea typeface="ＭＳ Ｐゴシック" pitchFamily="34" charset="-128"/>
            </a:endParaRPr>
          </a:p>
        </p:txBody>
      </p:sp>
      <p:sp>
        <p:nvSpPr>
          <p:cNvPr id="8704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itchFamily="34" charset="0"/>
                <a:ea typeface="ＭＳ Ｐゴシック" pitchFamily="34" charset="-128"/>
              </a:defRPr>
            </a:lvl1pPr>
            <a:lvl2pPr marL="729057" indent="-280406">
              <a:defRPr sz="2400">
                <a:solidFill>
                  <a:schemeClr val="tx1"/>
                </a:solidFill>
                <a:latin typeface="Arial" pitchFamily="34" charset="0"/>
                <a:ea typeface="ＭＳ Ｐゴシック" pitchFamily="34" charset="-128"/>
              </a:defRPr>
            </a:lvl2pPr>
            <a:lvl3pPr marL="1121626" indent="-224325">
              <a:defRPr sz="2400">
                <a:solidFill>
                  <a:schemeClr val="tx1"/>
                </a:solidFill>
                <a:latin typeface="Arial" pitchFamily="34" charset="0"/>
                <a:ea typeface="ＭＳ Ｐゴシック" pitchFamily="34" charset="-128"/>
              </a:defRPr>
            </a:lvl3pPr>
            <a:lvl4pPr marL="1570276" indent="-224325">
              <a:defRPr sz="2400">
                <a:solidFill>
                  <a:schemeClr val="tx1"/>
                </a:solidFill>
                <a:latin typeface="Arial" pitchFamily="34" charset="0"/>
                <a:ea typeface="ＭＳ Ｐゴシック" pitchFamily="34" charset="-128"/>
              </a:defRPr>
            </a:lvl4pPr>
            <a:lvl5pPr marL="2018927" indent="-224325">
              <a:defRPr sz="2400">
                <a:solidFill>
                  <a:schemeClr val="tx1"/>
                </a:solidFill>
                <a:latin typeface="Arial" pitchFamily="34" charset="0"/>
                <a:ea typeface="ＭＳ Ｐゴシック" pitchFamily="34" charset="-128"/>
              </a:defRPr>
            </a:lvl5pPr>
            <a:lvl6pPr marL="2467577" indent="-224325"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16227" indent="-224325"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364878" indent="-224325"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13528" indent="-224325"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fld id="{314DE57F-0678-4B68-86E7-E46D82D9274B}" type="slidenum">
              <a:rPr lang="en-US" altLang="en-US" sz="1200"/>
              <a:pPr/>
              <a:t>13</a:t>
            </a:fld>
            <a:endParaRPr lang="en-US" altLang="en-US" sz="1200" dirty="0"/>
          </a:p>
        </p:txBody>
      </p:sp>
    </p:spTree>
    <p:extLst>
      <p:ext uri="{BB962C8B-B14F-4D97-AF65-F5344CB8AC3E}">
        <p14:creationId xmlns:p14="http://schemas.microsoft.com/office/powerpoint/2010/main" val="172992548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AAC3CF0-BC65-E444-97BD-F6055F1B7309}" type="slidenum">
              <a:rPr lang="en-US"/>
              <a:pPr/>
              <a:t>20</a:t>
            </a:fld>
            <a:endParaRPr lang="en-US"/>
          </a:p>
        </p:txBody>
      </p:sp>
      <p:sp>
        <p:nvSpPr>
          <p:cNvPr id="733186" name="Rectangle 2"/>
          <p:cNvSpPr>
            <a:spLocks noGrp="1" noRot="1" noChangeAspect="1" noChangeArrowheads="1" noTextEdit="1"/>
          </p:cNvSpPr>
          <p:nvPr>
            <p:ph type="sldImg"/>
          </p:nvPr>
        </p:nvSpPr>
        <p:spPr>
          <a:xfrm>
            <a:off x="1144588" y="685800"/>
            <a:ext cx="4572000" cy="3429000"/>
          </a:xfrm>
          <a:ln/>
          <a:extLst>
            <a:ext uri="{FAA26D3D-D897-4be2-8F04-BA451C77F1D7}">
              <ma14:placeholderFlag xmlns:ma14="http://schemas.microsoft.com/office/mac/drawingml/2011/main" val="1"/>
            </a:ext>
          </a:extLst>
        </p:spPr>
      </p:sp>
      <p:sp>
        <p:nvSpPr>
          <p:cNvPr id="733187" name="Rectangle 3"/>
          <p:cNvSpPr>
            <a:spLocks noGrp="1" noChangeArrowheads="1"/>
          </p:cNvSpPr>
          <p:nvPr>
            <p:ph type="body" idx="1"/>
          </p:nvPr>
        </p:nvSpPr>
        <p:spPr>
          <a:xfrm>
            <a:off x="685800" y="4344025"/>
            <a:ext cx="5486400" cy="4114488"/>
          </a:xfrm>
        </p:spPr>
        <p:txBody>
          <a:bodyPr/>
          <a:lstStyle/>
          <a:p>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SSIT and TMS presidents… emails.</a:t>
            </a:r>
            <a:endParaRPr lang="en-US" dirty="0"/>
          </a:p>
        </p:txBody>
      </p:sp>
      <p:sp>
        <p:nvSpPr>
          <p:cNvPr id="4" name="Slide Number Placeholder 3"/>
          <p:cNvSpPr>
            <a:spLocks noGrp="1"/>
          </p:cNvSpPr>
          <p:nvPr>
            <p:ph type="sldNum" sz="quarter" idx="10"/>
          </p:nvPr>
        </p:nvSpPr>
        <p:spPr/>
        <p:txBody>
          <a:bodyPr/>
          <a:lstStyle/>
          <a:p>
            <a:fld id="{3E836307-9EF5-EB48-8479-9C536055F4AE}" type="slidenum">
              <a:rPr lang="en-US" smtClean="0"/>
              <a:t>23</a:t>
            </a:fld>
            <a:endParaRPr lang="en-US"/>
          </a:p>
        </p:txBody>
      </p:sp>
    </p:spTree>
    <p:extLst>
      <p:ext uri="{BB962C8B-B14F-4D97-AF65-F5344CB8AC3E}">
        <p14:creationId xmlns:p14="http://schemas.microsoft.com/office/powerpoint/2010/main" val="323803285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Fix emails.</a:t>
            </a:r>
          </a:p>
          <a:p>
            <a:endParaRPr lang="en-US" dirty="0"/>
          </a:p>
        </p:txBody>
      </p:sp>
      <p:sp>
        <p:nvSpPr>
          <p:cNvPr id="4" name="Slide Number Placeholder 3"/>
          <p:cNvSpPr>
            <a:spLocks noGrp="1"/>
          </p:cNvSpPr>
          <p:nvPr>
            <p:ph type="sldNum" sz="quarter" idx="10"/>
          </p:nvPr>
        </p:nvSpPr>
        <p:spPr/>
        <p:txBody>
          <a:bodyPr/>
          <a:lstStyle/>
          <a:p>
            <a:fld id="{3E836307-9EF5-EB48-8479-9C536055F4AE}" type="slidenum">
              <a:rPr lang="en-US" smtClean="0"/>
              <a:t>24</a:t>
            </a:fld>
            <a:endParaRPr lang="en-US"/>
          </a:p>
        </p:txBody>
      </p:sp>
    </p:spTree>
    <p:extLst>
      <p:ext uri="{BB962C8B-B14F-4D97-AF65-F5344CB8AC3E}">
        <p14:creationId xmlns:p14="http://schemas.microsoft.com/office/powerpoint/2010/main" val="138400120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bwMode="auto">
          <a:noFill/>
          <a:ln>
            <a:miter lim="800000"/>
            <a:headEnd/>
            <a:tailEnd/>
          </a:ln>
        </p:spPr>
        <p:txBody>
          <a:bodyPr/>
          <a:lstStyle/>
          <a:p>
            <a:fld id="{36BD73F4-0D48-4B95-B540-7B58041563A3}" type="slidenum">
              <a:rPr lang="en-US" smtClean="0"/>
              <a:pPr/>
              <a:t>27</a:t>
            </a:fld>
            <a:endParaRPr lang="en-US" dirty="0" smtClean="0"/>
          </a:p>
        </p:txBody>
      </p:sp>
      <p:sp>
        <p:nvSpPr>
          <p:cNvPr id="45059" name="Rectangle 2"/>
          <p:cNvSpPr>
            <a:spLocks noGrp="1" noRot="1" noChangeAspect="1" noChangeArrowheads="1" noTextEdit="1"/>
          </p:cNvSpPr>
          <p:nvPr>
            <p:ph type="sldImg"/>
          </p:nvPr>
        </p:nvSpPr>
        <p:spPr bwMode="auto">
          <a:xfrm>
            <a:off x="1157288" y="684213"/>
            <a:ext cx="4549775" cy="3413125"/>
          </a:xfrm>
          <a:noFill/>
          <a:ln>
            <a:solidFill>
              <a:srgbClr val="000000"/>
            </a:solidFill>
            <a:miter lim="800000"/>
            <a:headEnd/>
            <a:tailEnd/>
          </a:ln>
        </p:spPr>
      </p:sp>
      <p:sp>
        <p:nvSpPr>
          <p:cNvPr id="45060" name="Rectangle 3"/>
          <p:cNvSpPr>
            <a:spLocks noGrp="1" noChangeArrowheads="1"/>
          </p:cNvSpPr>
          <p:nvPr>
            <p:ph type="body" idx="1"/>
          </p:nvPr>
        </p:nvSpPr>
        <p:spPr bwMode="auto">
          <a:xfrm>
            <a:off x="914400" y="4325939"/>
            <a:ext cx="5029200" cy="4098925"/>
          </a:xfrm>
          <a:noFill/>
        </p:spPr>
        <p:txBody>
          <a:bodyPr/>
          <a:lstStyle/>
          <a:p>
            <a:pPr eaLnBrk="1" hangingPunct="1"/>
            <a:r>
              <a:rPr lang="en-US" dirty="0" smtClean="0">
                <a:latin typeface="Arial" charset="0"/>
              </a:rPr>
              <a:t>IEEE E-Learning Library is comprised of more than 65 one-hour interactive online courses in IEEE’s technical areas of interest.</a:t>
            </a:r>
          </a:p>
          <a:p>
            <a:pPr eaLnBrk="1" hangingPunct="1"/>
            <a:r>
              <a:rPr lang="en-US" dirty="0" smtClean="0">
                <a:latin typeface="Arial" charset="0"/>
              </a:rPr>
              <a:t>Subscriptions are available for Corporate, University, Government and Individual Members.  Participants can earn continuing education units and professional development hours. </a:t>
            </a:r>
          </a:p>
          <a:p>
            <a:pPr eaLnBrk="1" hangingPunct="1"/>
            <a:endParaRPr lang="en-US" dirty="0" smtClean="0">
              <a:latin typeface="Arial" charset="0"/>
            </a:endParaRPr>
          </a:p>
          <a:p>
            <a:pPr eaLnBrk="1" hangingPunct="1"/>
            <a:r>
              <a:rPr lang="en-US" dirty="0" smtClean="0">
                <a:latin typeface="Arial" charset="0"/>
              </a:rPr>
              <a:t>The IEEE Education Partners Program offers online courses from university and corporate institutions at a discount. </a:t>
            </a:r>
          </a:p>
          <a:p>
            <a:pPr eaLnBrk="1" hangingPunct="1"/>
            <a:endParaRPr lang="en-US" dirty="0" smtClean="0">
              <a:latin typeface="Arial" charset="0"/>
            </a:endParaRPr>
          </a:p>
          <a:p>
            <a:pPr eaLnBrk="1" hangingPunct="1"/>
            <a:r>
              <a:rPr lang="en-US" dirty="0" smtClean="0">
                <a:latin typeface="Arial" charset="0"/>
              </a:rPr>
              <a:t>IEEE also offers several skills certifications. These include the IEEE Computer Society Certified Software Development Professional Program and the Wireless Communications Engineering Technology Certification Program from the IEEE Communications Society.</a:t>
            </a:r>
          </a:p>
          <a:p>
            <a:pPr eaLnBrk="1" hangingPunct="1"/>
            <a:endParaRPr lang="en-US" dirty="0" smtClean="0">
              <a:latin typeface="Arial" charset="0"/>
            </a:endParaRPr>
          </a:p>
          <a:p>
            <a:pPr eaLnBrk="1" hangingPunct="1"/>
            <a:r>
              <a:rPr lang="en-US" dirty="0" smtClean="0">
                <a:latin typeface="Arial" charset="0"/>
              </a:rPr>
              <a:t>IEEE Pre-University Programs connect engineers and educators. The Pre-University Teacher In-Service Program (TISP) for Sections features IEEE volunteers developing and presenting technical subject matter to pre-university educators in a professional development setting.</a:t>
            </a:r>
          </a:p>
          <a:p>
            <a:pPr eaLnBrk="1" hangingPunct="1"/>
            <a:r>
              <a:rPr lang="en-US" dirty="0" smtClean="0">
                <a:latin typeface="Arial" charset="0"/>
              </a:rPr>
              <a:t>	</a:t>
            </a:r>
          </a:p>
          <a:p>
            <a:pPr eaLnBrk="1" hangingPunct="1"/>
            <a:r>
              <a:rPr lang="en-US" dirty="0" smtClean="0">
                <a:latin typeface="Arial" charset="0"/>
              </a:rPr>
              <a:t>Tryengineering.org is a Web site for engineering and engineering education for counselors, teachers, parents and students. It is a joint project of IEEE, IBM and the New York Hall of Science. </a:t>
            </a:r>
          </a:p>
          <a:p>
            <a:pPr eaLnBrk="1" hangingPunct="1"/>
            <a:r>
              <a:rPr lang="en-US" dirty="0" smtClean="0">
                <a:latin typeface="Arial" charset="0"/>
              </a:rPr>
              <a:t>	</a:t>
            </a:r>
          </a:p>
          <a:p>
            <a:pPr eaLnBrk="1" hangingPunct="1"/>
            <a:r>
              <a:rPr lang="en-US" dirty="0" smtClean="0">
                <a:latin typeface="Arial" charset="0"/>
              </a:rPr>
              <a:t>IEEE also is responsible for carrying out the accreditation process for U.S engineering and engineering technology programs. IEEE also participates in international accreditation activities.</a:t>
            </a:r>
          </a:p>
          <a:p>
            <a:pPr eaLnBrk="1" hangingPunct="1"/>
            <a:endParaRPr lang="en-US" dirty="0" smtClean="0">
              <a:latin typeface="Arial" charset="0"/>
            </a:endParaRPr>
          </a:p>
          <a:p>
            <a:pPr eaLnBrk="1" hangingPunct="1"/>
            <a:endParaRPr lang="en-US" dirty="0" smtClean="0">
              <a:latin typeface="Arial" charset="0"/>
            </a:endParaRPr>
          </a:p>
          <a:p>
            <a:pPr eaLnBrk="1" hangingPunct="1"/>
            <a:endParaRPr lang="en-US" dirty="0" smtClean="0">
              <a:latin typeface="Arial" charset="0"/>
            </a:endParaRPr>
          </a:p>
          <a:p>
            <a:pPr eaLnBrk="1" hangingPunct="1"/>
            <a:endParaRPr lang="en-US" dirty="0" smtClean="0">
              <a:latin typeface="Arial" charset="0"/>
            </a:endParaRPr>
          </a:p>
          <a:p>
            <a:pPr eaLnBrk="1" hangingPunct="1"/>
            <a:endParaRPr lang="en-US" dirty="0" smtClean="0">
              <a:latin typeface="Arial" charset="0"/>
            </a:endParaRPr>
          </a:p>
          <a:p>
            <a:pPr eaLnBrk="1" hangingPunct="1"/>
            <a:endParaRPr lang="en-US" dirty="0" smtClean="0">
              <a:latin typeface="Arial"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bwMode="auto">
          <a:noFill/>
          <a:ln>
            <a:miter lim="800000"/>
            <a:headEnd/>
            <a:tailEnd/>
          </a:ln>
        </p:spPr>
        <p:txBody>
          <a:bodyPr/>
          <a:lstStyle/>
          <a:p>
            <a:fld id="{36BD73F4-0D48-4B95-B540-7B58041563A3}" type="slidenum">
              <a:rPr lang="en-US" smtClean="0"/>
              <a:pPr/>
              <a:t>28</a:t>
            </a:fld>
            <a:endParaRPr lang="en-US" dirty="0" smtClean="0"/>
          </a:p>
        </p:txBody>
      </p:sp>
      <p:sp>
        <p:nvSpPr>
          <p:cNvPr id="45059" name="Rectangle 2"/>
          <p:cNvSpPr>
            <a:spLocks noGrp="1" noRot="1" noChangeAspect="1" noChangeArrowheads="1" noTextEdit="1"/>
          </p:cNvSpPr>
          <p:nvPr>
            <p:ph type="sldImg"/>
          </p:nvPr>
        </p:nvSpPr>
        <p:spPr bwMode="auto">
          <a:xfrm>
            <a:off x="1157288" y="684213"/>
            <a:ext cx="4549775" cy="3413125"/>
          </a:xfrm>
          <a:noFill/>
          <a:ln>
            <a:solidFill>
              <a:srgbClr val="000000"/>
            </a:solidFill>
            <a:miter lim="800000"/>
            <a:headEnd/>
            <a:tailEnd/>
          </a:ln>
        </p:spPr>
      </p:sp>
      <p:sp>
        <p:nvSpPr>
          <p:cNvPr id="45060" name="Rectangle 3"/>
          <p:cNvSpPr>
            <a:spLocks noGrp="1" noChangeArrowheads="1"/>
          </p:cNvSpPr>
          <p:nvPr>
            <p:ph type="body" idx="1"/>
          </p:nvPr>
        </p:nvSpPr>
        <p:spPr bwMode="auto">
          <a:xfrm>
            <a:off x="914400" y="4325939"/>
            <a:ext cx="5029200" cy="4098925"/>
          </a:xfrm>
          <a:noFill/>
        </p:spPr>
        <p:txBody>
          <a:bodyPr/>
          <a:lstStyle/>
          <a:p>
            <a:pPr eaLnBrk="1" hangingPunct="1"/>
            <a:r>
              <a:rPr lang="en-US" dirty="0" smtClean="0">
                <a:latin typeface="Arial" charset="0"/>
              </a:rPr>
              <a:t>IEEE E-Learning Library is comprised of more than 65 one-hour interactive online courses in IEEE’s technical areas of interest.</a:t>
            </a:r>
          </a:p>
          <a:p>
            <a:pPr eaLnBrk="1" hangingPunct="1"/>
            <a:r>
              <a:rPr lang="en-US" dirty="0" smtClean="0">
                <a:latin typeface="Arial" charset="0"/>
              </a:rPr>
              <a:t>Subscriptions are available for Corporate, University, Government and Individual Members.  Participants can earn continuing education units and professional development hours. </a:t>
            </a:r>
          </a:p>
          <a:p>
            <a:pPr eaLnBrk="1" hangingPunct="1"/>
            <a:endParaRPr lang="en-US" dirty="0" smtClean="0">
              <a:latin typeface="Arial" charset="0"/>
            </a:endParaRPr>
          </a:p>
          <a:p>
            <a:pPr eaLnBrk="1" hangingPunct="1"/>
            <a:r>
              <a:rPr lang="en-US" dirty="0" smtClean="0">
                <a:latin typeface="Arial" charset="0"/>
              </a:rPr>
              <a:t>The IEEE Education Partners Program offers online courses from university and corporate institutions at a discount. </a:t>
            </a:r>
          </a:p>
          <a:p>
            <a:pPr eaLnBrk="1" hangingPunct="1"/>
            <a:endParaRPr lang="en-US" dirty="0" smtClean="0">
              <a:latin typeface="Arial" charset="0"/>
            </a:endParaRPr>
          </a:p>
          <a:p>
            <a:pPr eaLnBrk="1" hangingPunct="1"/>
            <a:r>
              <a:rPr lang="en-US" dirty="0" smtClean="0">
                <a:latin typeface="Arial" charset="0"/>
              </a:rPr>
              <a:t>IEEE also offers several skills certifications. These include the IEEE Computer Society Certified Software Development Professional Program and the Wireless Communications Engineering Technology Certification Program from the IEEE Communications Society.</a:t>
            </a:r>
          </a:p>
          <a:p>
            <a:pPr eaLnBrk="1" hangingPunct="1"/>
            <a:endParaRPr lang="en-US" dirty="0" smtClean="0">
              <a:latin typeface="Arial" charset="0"/>
            </a:endParaRPr>
          </a:p>
          <a:p>
            <a:pPr eaLnBrk="1" hangingPunct="1"/>
            <a:r>
              <a:rPr lang="en-US" dirty="0" smtClean="0">
                <a:latin typeface="Arial" charset="0"/>
              </a:rPr>
              <a:t>IEEE Pre-University Programs connect engineers and educators. The Pre-University Teacher In-Service Program (TISP) for Sections features IEEE volunteers developing and presenting technical subject matter to pre-university educators in a professional development setting.</a:t>
            </a:r>
          </a:p>
          <a:p>
            <a:pPr eaLnBrk="1" hangingPunct="1"/>
            <a:r>
              <a:rPr lang="en-US" dirty="0" smtClean="0">
                <a:latin typeface="Arial" charset="0"/>
              </a:rPr>
              <a:t>	</a:t>
            </a:r>
          </a:p>
          <a:p>
            <a:pPr eaLnBrk="1" hangingPunct="1"/>
            <a:r>
              <a:rPr lang="en-US" dirty="0" smtClean="0">
                <a:latin typeface="Arial" charset="0"/>
              </a:rPr>
              <a:t>Tryengineering.org is a Web site for engineering and engineering education for counselors, teachers, parents and students. It is a joint project of IEEE, IBM and the New York Hall of Science. </a:t>
            </a:r>
          </a:p>
          <a:p>
            <a:pPr eaLnBrk="1" hangingPunct="1"/>
            <a:r>
              <a:rPr lang="en-US" dirty="0" smtClean="0">
                <a:latin typeface="Arial" charset="0"/>
              </a:rPr>
              <a:t>	</a:t>
            </a:r>
          </a:p>
          <a:p>
            <a:pPr eaLnBrk="1" hangingPunct="1"/>
            <a:r>
              <a:rPr lang="en-US" dirty="0" smtClean="0">
                <a:latin typeface="Arial" charset="0"/>
              </a:rPr>
              <a:t>IEEE also is responsible for carrying out the accreditation process for U.S engineering and engineering technology programs. IEEE also participates in international accreditation activities.</a:t>
            </a:r>
          </a:p>
          <a:p>
            <a:pPr eaLnBrk="1" hangingPunct="1"/>
            <a:endParaRPr lang="en-US" dirty="0" smtClean="0">
              <a:latin typeface="Arial" charset="0"/>
            </a:endParaRPr>
          </a:p>
          <a:p>
            <a:pPr eaLnBrk="1" hangingPunct="1"/>
            <a:endParaRPr lang="en-US" dirty="0" smtClean="0">
              <a:latin typeface="Arial" charset="0"/>
            </a:endParaRPr>
          </a:p>
          <a:p>
            <a:pPr eaLnBrk="1" hangingPunct="1"/>
            <a:endParaRPr lang="en-US" dirty="0" smtClean="0">
              <a:latin typeface="Arial" charset="0"/>
            </a:endParaRPr>
          </a:p>
          <a:p>
            <a:pPr eaLnBrk="1" hangingPunct="1"/>
            <a:endParaRPr lang="en-US" dirty="0" smtClean="0">
              <a:latin typeface="Arial" charset="0"/>
            </a:endParaRPr>
          </a:p>
          <a:p>
            <a:pPr eaLnBrk="1" hangingPunct="1"/>
            <a:endParaRPr lang="en-US" dirty="0" smtClean="0">
              <a:latin typeface="Arial" charset="0"/>
            </a:endParaRPr>
          </a:p>
          <a:p>
            <a:pPr eaLnBrk="1" hangingPunct="1"/>
            <a:endParaRPr lang="en-US" dirty="0" smtClean="0">
              <a:latin typeface="Arial"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Rot="1" noChangeAspect="1" noChangeArrowheads="1" noTextEdit="1"/>
          </p:cNvSpPr>
          <p:nvPr>
            <p:ph type="sldImg"/>
          </p:nvPr>
        </p:nvSpPr>
        <p:spPr bwMode="auto">
          <a:xfrm>
            <a:off x="1144588" y="685800"/>
            <a:ext cx="4573587" cy="3430588"/>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6867" name="Rectangle 3"/>
          <p:cNvSpPr>
            <a:spLocks noGrp="1" noChangeArrowheads="1"/>
          </p:cNvSpPr>
          <p:nvPr>
            <p:ph type="body" idx="1"/>
          </p:nvPr>
        </p:nvSpPr>
        <p:spPr bwMode="auto">
          <a:xfrm>
            <a:off x="685494" y="4345776"/>
            <a:ext cx="5488546" cy="4113169"/>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9232" tIns="44615" rIns="89232" bIns="44615" numCol="1" anchor="t" anchorCtr="0" compatLnSpc="1">
            <a:prstTxWarp prst="textNoShape">
              <a:avLst/>
            </a:prstTxWarp>
          </a:bodyPr>
          <a:lstStyle/>
          <a:p>
            <a:endParaRPr lang="en-US" altLang="en-US" dirty="0"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7891" name="Rectangle 3"/>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GB" altLang="en-US" dirty="0"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9939"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9231" tIns="44615" rIns="89231" bIns="44615" numCol="1" anchor="t" anchorCtr="0" compatLnSpc="1">
            <a:prstTxWarp prst="textNoShape">
              <a:avLst/>
            </a:prstTxWarp>
          </a:bodyPr>
          <a:lstStyle/>
          <a:p>
            <a:endParaRPr lang="en-US" altLang="en-US" dirty="0"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bwMode="auto">
          <a:noFill/>
          <a:ln>
            <a:miter lim="800000"/>
            <a:headEnd/>
            <a:tailEnd/>
          </a:ln>
        </p:spPr>
        <p:txBody>
          <a:bodyPr/>
          <a:lstStyle/>
          <a:p>
            <a:fld id="{36BD73F4-0D48-4B95-B540-7B58041563A3}" type="slidenum">
              <a:rPr lang="en-US" smtClean="0"/>
              <a:pPr/>
              <a:t>35</a:t>
            </a:fld>
            <a:endParaRPr lang="en-US" dirty="0" smtClean="0"/>
          </a:p>
        </p:txBody>
      </p:sp>
      <p:sp>
        <p:nvSpPr>
          <p:cNvPr id="45059" name="Rectangle 2"/>
          <p:cNvSpPr>
            <a:spLocks noGrp="1" noRot="1" noChangeAspect="1" noChangeArrowheads="1" noTextEdit="1"/>
          </p:cNvSpPr>
          <p:nvPr>
            <p:ph type="sldImg"/>
          </p:nvPr>
        </p:nvSpPr>
        <p:spPr bwMode="auto">
          <a:xfrm>
            <a:off x="1157288" y="684213"/>
            <a:ext cx="4549775" cy="3413125"/>
          </a:xfrm>
          <a:noFill/>
          <a:ln>
            <a:solidFill>
              <a:srgbClr val="000000"/>
            </a:solidFill>
            <a:miter lim="800000"/>
            <a:headEnd/>
            <a:tailEnd/>
          </a:ln>
        </p:spPr>
      </p:sp>
      <p:sp>
        <p:nvSpPr>
          <p:cNvPr id="45060" name="Rectangle 3"/>
          <p:cNvSpPr>
            <a:spLocks noGrp="1" noChangeArrowheads="1"/>
          </p:cNvSpPr>
          <p:nvPr>
            <p:ph type="body" idx="1"/>
          </p:nvPr>
        </p:nvSpPr>
        <p:spPr bwMode="auto">
          <a:xfrm>
            <a:off x="914400" y="4325939"/>
            <a:ext cx="5029200" cy="4098925"/>
          </a:xfrm>
          <a:noFill/>
        </p:spPr>
        <p:txBody>
          <a:bodyPr/>
          <a:lstStyle/>
          <a:p>
            <a:pPr eaLnBrk="1" hangingPunct="1"/>
            <a:r>
              <a:rPr lang="en-US" dirty="0" smtClean="0">
                <a:latin typeface="Arial" charset="0"/>
              </a:rPr>
              <a:t>IEEE E-Learning Library is comprised of more than 65 one-hour interactive online courses in IEEE’s technical areas of interest.</a:t>
            </a:r>
          </a:p>
          <a:p>
            <a:pPr eaLnBrk="1" hangingPunct="1"/>
            <a:r>
              <a:rPr lang="en-US" dirty="0" smtClean="0">
                <a:latin typeface="Arial" charset="0"/>
              </a:rPr>
              <a:t>Subscriptions are available for Corporate, University, Government and Individual Members.  Participants can earn continuing education units and professional development hours. </a:t>
            </a:r>
          </a:p>
          <a:p>
            <a:pPr eaLnBrk="1" hangingPunct="1"/>
            <a:endParaRPr lang="en-US" dirty="0" smtClean="0">
              <a:latin typeface="Arial" charset="0"/>
            </a:endParaRPr>
          </a:p>
          <a:p>
            <a:pPr eaLnBrk="1" hangingPunct="1"/>
            <a:r>
              <a:rPr lang="en-US" dirty="0" smtClean="0">
                <a:latin typeface="Arial" charset="0"/>
              </a:rPr>
              <a:t>The IEEE Education Partners Program offers online courses from university and corporate institutions at a discount. </a:t>
            </a:r>
          </a:p>
          <a:p>
            <a:pPr eaLnBrk="1" hangingPunct="1"/>
            <a:endParaRPr lang="en-US" dirty="0" smtClean="0">
              <a:latin typeface="Arial" charset="0"/>
            </a:endParaRPr>
          </a:p>
          <a:p>
            <a:pPr eaLnBrk="1" hangingPunct="1"/>
            <a:r>
              <a:rPr lang="en-US" dirty="0" smtClean="0">
                <a:latin typeface="Arial" charset="0"/>
              </a:rPr>
              <a:t>IEEE also offers several skills certifications. These include the IEEE Computer Society Certified Software Development Professional Program and the Wireless Communications Engineering Technology Certification Program from the IEEE Communications Society.</a:t>
            </a:r>
          </a:p>
          <a:p>
            <a:pPr eaLnBrk="1" hangingPunct="1"/>
            <a:endParaRPr lang="en-US" dirty="0" smtClean="0">
              <a:latin typeface="Arial" charset="0"/>
            </a:endParaRPr>
          </a:p>
          <a:p>
            <a:pPr eaLnBrk="1" hangingPunct="1"/>
            <a:r>
              <a:rPr lang="en-US" dirty="0" smtClean="0">
                <a:latin typeface="Arial" charset="0"/>
              </a:rPr>
              <a:t>IEEE Pre-University Programs connect engineers and educators. The Pre-University Teacher In-Service Program (TISP) for Sections features IEEE volunteers developing and presenting technical subject matter to pre-university educators in a professional development setting.</a:t>
            </a:r>
          </a:p>
          <a:p>
            <a:pPr eaLnBrk="1" hangingPunct="1"/>
            <a:r>
              <a:rPr lang="en-US" dirty="0" smtClean="0">
                <a:latin typeface="Arial" charset="0"/>
              </a:rPr>
              <a:t>	</a:t>
            </a:r>
          </a:p>
          <a:p>
            <a:pPr eaLnBrk="1" hangingPunct="1"/>
            <a:r>
              <a:rPr lang="en-US" dirty="0" smtClean="0">
                <a:latin typeface="Arial" charset="0"/>
              </a:rPr>
              <a:t>Tryengineering.org is a Web site for engineering and engineering education for counselors, teachers, parents and students. It is a joint project of IEEE, IBM and the New York Hall of Science. </a:t>
            </a:r>
          </a:p>
          <a:p>
            <a:pPr eaLnBrk="1" hangingPunct="1"/>
            <a:r>
              <a:rPr lang="en-US" dirty="0" smtClean="0">
                <a:latin typeface="Arial" charset="0"/>
              </a:rPr>
              <a:t>	</a:t>
            </a:r>
          </a:p>
          <a:p>
            <a:pPr eaLnBrk="1" hangingPunct="1"/>
            <a:r>
              <a:rPr lang="en-US" dirty="0" smtClean="0">
                <a:latin typeface="Arial" charset="0"/>
              </a:rPr>
              <a:t>IEEE also is responsible for carrying out the accreditation process for U.S engineering and engineering technology programs. IEEE also participates in international accreditation activities.</a:t>
            </a:r>
          </a:p>
          <a:p>
            <a:pPr eaLnBrk="1" hangingPunct="1"/>
            <a:endParaRPr lang="en-US" dirty="0" smtClean="0">
              <a:latin typeface="Arial" charset="0"/>
            </a:endParaRPr>
          </a:p>
          <a:p>
            <a:pPr eaLnBrk="1" hangingPunct="1"/>
            <a:endParaRPr lang="en-US" dirty="0" smtClean="0">
              <a:latin typeface="Arial" charset="0"/>
            </a:endParaRPr>
          </a:p>
          <a:p>
            <a:pPr eaLnBrk="1" hangingPunct="1"/>
            <a:endParaRPr lang="en-US" dirty="0" smtClean="0">
              <a:latin typeface="Arial" charset="0"/>
            </a:endParaRPr>
          </a:p>
          <a:p>
            <a:pPr eaLnBrk="1" hangingPunct="1"/>
            <a:endParaRPr lang="en-US" dirty="0" smtClean="0">
              <a:latin typeface="Arial" charset="0"/>
            </a:endParaRPr>
          </a:p>
          <a:p>
            <a:pPr eaLnBrk="1" hangingPunct="1"/>
            <a:endParaRPr lang="en-US" dirty="0" smtClean="0">
              <a:latin typeface="Arial" charset="0"/>
            </a:endParaRPr>
          </a:p>
          <a:p>
            <a:pPr eaLnBrk="1" hangingPunct="1"/>
            <a:endParaRPr lang="en-US" dirty="0" smtClean="0">
              <a:latin typeface="Arial"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bwMode="auto">
          <a:noFill/>
          <a:ln>
            <a:miter lim="800000"/>
            <a:headEnd/>
            <a:tailEnd/>
          </a:ln>
        </p:spPr>
        <p:txBody>
          <a:bodyPr/>
          <a:lstStyle/>
          <a:p>
            <a:fld id="{36BD73F4-0D48-4B95-B540-7B58041563A3}" type="slidenum">
              <a:rPr lang="en-US" smtClean="0"/>
              <a:pPr/>
              <a:t>36</a:t>
            </a:fld>
            <a:endParaRPr lang="en-US" dirty="0" smtClean="0"/>
          </a:p>
        </p:txBody>
      </p:sp>
      <p:sp>
        <p:nvSpPr>
          <p:cNvPr id="45059" name="Rectangle 2"/>
          <p:cNvSpPr>
            <a:spLocks noGrp="1" noRot="1" noChangeAspect="1" noChangeArrowheads="1" noTextEdit="1"/>
          </p:cNvSpPr>
          <p:nvPr>
            <p:ph type="sldImg"/>
          </p:nvPr>
        </p:nvSpPr>
        <p:spPr bwMode="auto">
          <a:xfrm>
            <a:off x="1157288" y="684213"/>
            <a:ext cx="4549775" cy="3413125"/>
          </a:xfrm>
          <a:noFill/>
          <a:ln>
            <a:solidFill>
              <a:srgbClr val="000000"/>
            </a:solidFill>
            <a:miter lim="800000"/>
            <a:headEnd/>
            <a:tailEnd/>
          </a:ln>
        </p:spPr>
      </p:sp>
      <p:sp>
        <p:nvSpPr>
          <p:cNvPr id="45060" name="Rectangle 3"/>
          <p:cNvSpPr>
            <a:spLocks noGrp="1" noChangeArrowheads="1"/>
          </p:cNvSpPr>
          <p:nvPr>
            <p:ph type="body" idx="1"/>
          </p:nvPr>
        </p:nvSpPr>
        <p:spPr bwMode="auto">
          <a:xfrm>
            <a:off x="914400" y="4325939"/>
            <a:ext cx="5029200" cy="4098925"/>
          </a:xfrm>
          <a:noFill/>
        </p:spPr>
        <p:txBody>
          <a:bodyPr/>
          <a:lstStyle/>
          <a:p>
            <a:pPr eaLnBrk="1" hangingPunct="1"/>
            <a:r>
              <a:rPr lang="en-US" dirty="0" smtClean="0">
                <a:latin typeface="Arial" charset="0"/>
              </a:rPr>
              <a:t>IEEE E-Learning Library is comprised of more than 65 one-hour interactive online courses in IEEE’s technical areas of interest.</a:t>
            </a:r>
          </a:p>
          <a:p>
            <a:pPr eaLnBrk="1" hangingPunct="1"/>
            <a:r>
              <a:rPr lang="en-US" dirty="0" smtClean="0">
                <a:latin typeface="Arial" charset="0"/>
              </a:rPr>
              <a:t>Subscriptions are available for Corporate, University, Government and Individual Members.  Participants can earn continuing education units and professional development hours. </a:t>
            </a:r>
          </a:p>
          <a:p>
            <a:pPr eaLnBrk="1" hangingPunct="1"/>
            <a:endParaRPr lang="en-US" dirty="0" smtClean="0">
              <a:latin typeface="Arial" charset="0"/>
            </a:endParaRPr>
          </a:p>
          <a:p>
            <a:pPr eaLnBrk="1" hangingPunct="1"/>
            <a:r>
              <a:rPr lang="en-US" dirty="0" smtClean="0">
                <a:latin typeface="Arial" charset="0"/>
              </a:rPr>
              <a:t>The IEEE Education Partners Program offers online courses from university and corporate institutions at a discount. </a:t>
            </a:r>
          </a:p>
          <a:p>
            <a:pPr eaLnBrk="1" hangingPunct="1"/>
            <a:endParaRPr lang="en-US" dirty="0" smtClean="0">
              <a:latin typeface="Arial" charset="0"/>
            </a:endParaRPr>
          </a:p>
          <a:p>
            <a:pPr eaLnBrk="1" hangingPunct="1"/>
            <a:r>
              <a:rPr lang="en-US" dirty="0" smtClean="0">
                <a:latin typeface="Arial" charset="0"/>
              </a:rPr>
              <a:t>IEEE also offers several skills certifications. These include the IEEE Computer Society Certified Software Development Professional Program and the Wireless Communications Engineering Technology Certification Program from the IEEE Communications Society.</a:t>
            </a:r>
          </a:p>
          <a:p>
            <a:pPr eaLnBrk="1" hangingPunct="1"/>
            <a:endParaRPr lang="en-US" dirty="0" smtClean="0">
              <a:latin typeface="Arial" charset="0"/>
            </a:endParaRPr>
          </a:p>
          <a:p>
            <a:pPr eaLnBrk="1" hangingPunct="1"/>
            <a:r>
              <a:rPr lang="en-US" dirty="0" smtClean="0">
                <a:latin typeface="Arial" charset="0"/>
              </a:rPr>
              <a:t>IEEE Pre-University Programs connect engineers and educators. The Pre-University Teacher In-Service Program (TISP) for Sections features IEEE volunteers developing and presenting technical subject matter to pre-university educators in a professional development setting.</a:t>
            </a:r>
          </a:p>
          <a:p>
            <a:pPr eaLnBrk="1" hangingPunct="1"/>
            <a:r>
              <a:rPr lang="en-US" dirty="0" smtClean="0">
                <a:latin typeface="Arial" charset="0"/>
              </a:rPr>
              <a:t>	</a:t>
            </a:r>
          </a:p>
          <a:p>
            <a:pPr eaLnBrk="1" hangingPunct="1"/>
            <a:r>
              <a:rPr lang="en-US" dirty="0" smtClean="0">
                <a:latin typeface="Arial" charset="0"/>
              </a:rPr>
              <a:t>Tryengineering.org is a Web site for engineering and engineering education for counselors, teachers, parents and students. It is a joint project of IEEE, IBM and the New York Hall of Science. </a:t>
            </a:r>
          </a:p>
          <a:p>
            <a:pPr eaLnBrk="1" hangingPunct="1"/>
            <a:r>
              <a:rPr lang="en-US" dirty="0" smtClean="0">
                <a:latin typeface="Arial" charset="0"/>
              </a:rPr>
              <a:t>	</a:t>
            </a:r>
          </a:p>
          <a:p>
            <a:pPr eaLnBrk="1" hangingPunct="1"/>
            <a:r>
              <a:rPr lang="en-US" dirty="0" smtClean="0">
                <a:latin typeface="Arial" charset="0"/>
              </a:rPr>
              <a:t>IEEE also is responsible for carrying out the accreditation process for U.S engineering and engineering technology programs. IEEE also participates in international accreditation activities.</a:t>
            </a:r>
          </a:p>
          <a:p>
            <a:pPr eaLnBrk="1" hangingPunct="1"/>
            <a:endParaRPr lang="en-US" dirty="0" smtClean="0">
              <a:latin typeface="Arial" charset="0"/>
            </a:endParaRPr>
          </a:p>
          <a:p>
            <a:pPr eaLnBrk="1" hangingPunct="1"/>
            <a:endParaRPr lang="en-US" dirty="0" smtClean="0">
              <a:latin typeface="Arial" charset="0"/>
            </a:endParaRPr>
          </a:p>
          <a:p>
            <a:pPr eaLnBrk="1" hangingPunct="1"/>
            <a:endParaRPr lang="en-US" dirty="0" smtClean="0">
              <a:latin typeface="Arial" charset="0"/>
            </a:endParaRPr>
          </a:p>
          <a:p>
            <a:pPr eaLnBrk="1" hangingPunct="1"/>
            <a:endParaRPr lang="en-US" dirty="0" smtClean="0">
              <a:latin typeface="Arial" charset="0"/>
            </a:endParaRPr>
          </a:p>
          <a:p>
            <a:pPr eaLnBrk="1" hangingPunct="1"/>
            <a:endParaRPr lang="en-US" dirty="0" smtClean="0">
              <a:latin typeface="Arial" charset="0"/>
            </a:endParaRPr>
          </a:p>
          <a:p>
            <a:pPr eaLnBrk="1" hangingPunct="1"/>
            <a:endParaRPr lang="en-US" dirty="0" smtClean="0">
              <a:latin typeface="Arial" charset="0"/>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E836307-9EF5-EB48-8479-9C536055F4AE}" type="slidenum">
              <a:rPr lang="en-US" smtClean="0"/>
              <a:t>42</a:t>
            </a:fld>
            <a:endParaRPr lang="en-US"/>
          </a:p>
        </p:txBody>
      </p:sp>
    </p:spTree>
    <p:extLst>
      <p:ext uri="{BB962C8B-B14F-4D97-AF65-F5344CB8AC3E}">
        <p14:creationId xmlns:p14="http://schemas.microsoft.com/office/powerpoint/2010/main" val="88531635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72636D31-0088-48FB-B4C2-A4CA07369ED6}" type="slidenum">
              <a:rPr lang="en-US" smtClean="0"/>
              <a:pPr>
                <a:defRPr/>
              </a:pPr>
              <a:t>44</a:t>
            </a:fld>
            <a:endParaRPr lang="en-US"/>
          </a:p>
        </p:txBody>
      </p:sp>
    </p:spTree>
    <p:extLst>
      <p:ext uri="{BB962C8B-B14F-4D97-AF65-F5344CB8AC3E}">
        <p14:creationId xmlns:p14="http://schemas.microsoft.com/office/powerpoint/2010/main" val="52454836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3C7994B-3B48-C04A-BC7C-CF3058DB8BB8}" type="slidenum">
              <a:rPr lang="en-US" smtClean="0"/>
              <a:t>45</a:t>
            </a:fld>
            <a:endParaRPr lang="en-US"/>
          </a:p>
        </p:txBody>
      </p:sp>
    </p:spTree>
    <p:extLst>
      <p:ext uri="{BB962C8B-B14F-4D97-AF65-F5344CB8AC3E}">
        <p14:creationId xmlns:p14="http://schemas.microsoft.com/office/powerpoint/2010/main" val="282656357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E836307-9EF5-EB48-8479-9C536055F4AE}" type="slidenum">
              <a:rPr lang="en-US" smtClean="0"/>
              <a:t>46</a:t>
            </a:fld>
            <a:endParaRPr lang="en-US"/>
          </a:p>
        </p:txBody>
      </p:sp>
    </p:spTree>
    <p:extLst>
      <p:ext uri="{BB962C8B-B14F-4D97-AF65-F5344CB8AC3E}">
        <p14:creationId xmlns:p14="http://schemas.microsoft.com/office/powerpoint/2010/main" val="187391860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Hyperlink </a:t>
            </a:r>
            <a:r>
              <a:rPr lang="en-US" dirty="0" err="1" smtClean="0"/>
              <a:t>Hossein</a:t>
            </a:r>
            <a:r>
              <a:rPr lang="en-US" dirty="0" smtClean="0"/>
              <a:t> and Sherry’s bios.</a:t>
            </a:r>
          </a:p>
          <a:p>
            <a:r>
              <a:rPr lang="en-US" dirty="0" smtClean="0"/>
              <a:t>Several mini-TTMs organized to promote in advance TTM 2016, ICCE, CCNC,</a:t>
            </a:r>
            <a:r>
              <a:rPr lang="en-US" baseline="0" dirty="0" smtClean="0"/>
              <a:t> and more.</a:t>
            </a:r>
            <a:endParaRPr lang="en-US" dirty="0" smtClean="0"/>
          </a:p>
          <a:p>
            <a:r>
              <a:rPr lang="en-US" dirty="0" err="1" smtClean="0"/>
              <a:t>Hossein</a:t>
            </a:r>
            <a:r>
              <a:rPr lang="en-US" dirty="0" smtClean="0"/>
              <a:t> </a:t>
            </a:r>
            <a:r>
              <a:rPr lang="en-US" dirty="0" err="1" smtClean="0"/>
              <a:t>Eslambolchi</a:t>
            </a:r>
            <a:r>
              <a:rPr lang="en-US" dirty="0" smtClean="0"/>
              <a:t> and Sherry </a:t>
            </a:r>
            <a:r>
              <a:rPr lang="en-US" dirty="0" err="1" smtClean="0"/>
              <a:t>Turkle</a:t>
            </a:r>
            <a:r>
              <a:rPr lang="en-US" dirty="0" smtClean="0"/>
              <a:t>. </a:t>
            </a:r>
            <a:r>
              <a:rPr lang="en-US" dirty="0" err="1" smtClean="0"/>
              <a:t>Hossein</a:t>
            </a:r>
            <a:r>
              <a:rPr lang="en-US" dirty="0" smtClean="0"/>
              <a:t> is a former president of AT&amp;T Labs, written books, has a future-looking perspective of industry on telecommunications, computers, and networks, and has his own successful company. Sherry is a renowned professor at MIT, written books on the psychology of the internet and its impact on people, been in Business Week, and has been interviewed on network television. </a:t>
            </a:r>
          </a:p>
          <a:p>
            <a:r>
              <a:rPr lang="en-US" dirty="0" smtClean="0"/>
              <a:t>The Big data, Brain, </a:t>
            </a:r>
            <a:r>
              <a:rPr lang="en-US" dirty="0" err="1" smtClean="0"/>
              <a:t>Cybersecurity</a:t>
            </a:r>
            <a:r>
              <a:rPr lang="en-US" dirty="0" smtClean="0"/>
              <a:t>, IoT, Rebooting Computing</a:t>
            </a:r>
            <a:r>
              <a:rPr lang="en-US" baseline="0" dirty="0" smtClean="0"/>
              <a:t> initiatives accepted to </a:t>
            </a:r>
            <a:r>
              <a:rPr lang="en-US" sz="1200" b="0" i="0" kern="1200" dirty="0" smtClean="0">
                <a:solidFill>
                  <a:schemeClr val="tx1"/>
                </a:solidFill>
                <a:effectLst/>
                <a:latin typeface="+mn-lt"/>
                <a:ea typeface="+mn-ea"/>
                <a:cs typeface="+mn-cs"/>
              </a:rPr>
              <a:t>organize and secure speakers. </a:t>
            </a:r>
          </a:p>
          <a:p>
            <a:r>
              <a:rPr lang="en-US" sz="1200" b="0" i="0" kern="1200" dirty="0" smtClean="0">
                <a:solidFill>
                  <a:schemeClr val="tx1"/>
                </a:solidFill>
                <a:effectLst/>
                <a:latin typeface="+mn-lt"/>
                <a:ea typeface="+mn-ea"/>
                <a:cs typeface="+mn-cs"/>
              </a:rPr>
              <a:t>Sourcing for the Distinguished Experts Panel (DEP) potentially from include digital senses, mobile power, cloud computing.</a:t>
            </a:r>
            <a:endParaRPr lang="en-US" dirty="0"/>
          </a:p>
        </p:txBody>
      </p:sp>
      <p:sp>
        <p:nvSpPr>
          <p:cNvPr id="4" name="Slide Number Placeholder 3"/>
          <p:cNvSpPr>
            <a:spLocks noGrp="1"/>
          </p:cNvSpPr>
          <p:nvPr>
            <p:ph type="sldNum" sz="quarter" idx="10"/>
          </p:nvPr>
        </p:nvSpPr>
        <p:spPr/>
        <p:txBody>
          <a:bodyPr/>
          <a:lstStyle/>
          <a:p>
            <a:fld id="{3E836307-9EF5-EB48-8479-9C536055F4AE}" type="slidenum">
              <a:rPr lang="en-US" smtClean="0"/>
              <a:t>47</a:t>
            </a:fld>
            <a:endParaRPr lang="en-US"/>
          </a:p>
        </p:txBody>
      </p:sp>
    </p:spTree>
    <p:extLst>
      <p:ext uri="{BB962C8B-B14F-4D97-AF65-F5344CB8AC3E}">
        <p14:creationId xmlns:p14="http://schemas.microsoft.com/office/powerpoint/2010/main" val="187391860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6F1876B-B480-734B-8C87-91F3FFBEC143}" type="slidenum">
              <a:rPr lang="en-US" smtClean="0"/>
              <a:t>49</a:t>
            </a:fld>
            <a:endParaRPr lang="en-US"/>
          </a:p>
        </p:txBody>
      </p:sp>
    </p:spTree>
    <p:extLst>
      <p:ext uri="{BB962C8B-B14F-4D97-AF65-F5344CB8AC3E}">
        <p14:creationId xmlns:p14="http://schemas.microsoft.com/office/powerpoint/2010/main" val="420601195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Fix emails.</a:t>
            </a:r>
          </a:p>
          <a:p>
            <a:endParaRPr lang="en-US" dirty="0"/>
          </a:p>
        </p:txBody>
      </p:sp>
      <p:sp>
        <p:nvSpPr>
          <p:cNvPr id="4" name="Slide Number Placeholder 3"/>
          <p:cNvSpPr>
            <a:spLocks noGrp="1"/>
          </p:cNvSpPr>
          <p:nvPr>
            <p:ph type="sldNum" sz="quarter" idx="10"/>
          </p:nvPr>
        </p:nvSpPr>
        <p:spPr/>
        <p:txBody>
          <a:bodyPr/>
          <a:lstStyle/>
          <a:p>
            <a:fld id="{3E836307-9EF5-EB48-8479-9C536055F4AE}" type="slidenum">
              <a:rPr lang="en-US" smtClean="0"/>
              <a:t>52</a:t>
            </a:fld>
            <a:endParaRPr lang="en-US"/>
          </a:p>
        </p:txBody>
      </p:sp>
    </p:spTree>
    <p:extLst>
      <p:ext uri="{BB962C8B-B14F-4D97-AF65-F5344CB8AC3E}">
        <p14:creationId xmlns:p14="http://schemas.microsoft.com/office/powerpoint/2010/main" val="138400120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E836307-9EF5-EB48-8479-9C536055F4AE}" type="slidenum">
              <a:rPr lang="en-US" smtClean="0"/>
              <a:t>56</a:t>
            </a:fld>
            <a:endParaRPr lang="en-US"/>
          </a:p>
        </p:txBody>
      </p:sp>
    </p:spTree>
    <p:extLst>
      <p:ext uri="{BB962C8B-B14F-4D97-AF65-F5344CB8AC3E}">
        <p14:creationId xmlns:p14="http://schemas.microsoft.com/office/powerpoint/2010/main" val="88531635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At</a:t>
            </a:r>
            <a:r>
              <a:rPr lang="en-US" baseline="0" dirty="0" smtClean="0"/>
              <a:t> end of BDI slides. </a:t>
            </a:r>
            <a:endParaRPr lang="en-US" dirty="0"/>
          </a:p>
        </p:txBody>
      </p:sp>
      <p:sp>
        <p:nvSpPr>
          <p:cNvPr id="4" name="Slide Number Placeholder 3"/>
          <p:cNvSpPr>
            <a:spLocks noGrp="1"/>
          </p:cNvSpPr>
          <p:nvPr>
            <p:ph type="sldNum" sz="quarter" idx="10"/>
          </p:nvPr>
        </p:nvSpPr>
        <p:spPr/>
        <p:txBody>
          <a:bodyPr/>
          <a:lstStyle/>
          <a:p>
            <a:fld id="{3E836307-9EF5-EB48-8479-9C536055F4AE}" type="slidenum">
              <a:rPr lang="en-US" smtClean="0"/>
              <a:t>59</a:t>
            </a:fld>
            <a:endParaRPr lang="en-US"/>
          </a:p>
        </p:txBody>
      </p:sp>
    </p:spTree>
    <p:extLst>
      <p:ext uri="{BB962C8B-B14F-4D97-AF65-F5344CB8AC3E}">
        <p14:creationId xmlns:p14="http://schemas.microsoft.com/office/powerpoint/2010/main" val="258428881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5.jpeg"/><Relationship Id="rId4" Type="http://schemas.openxmlformats.org/officeDocument/2006/relationships/image" Target="../media/image6.jpeg"/><Relationship Id="rId5" Type="http://schemas.openxmlformats.org/officeDocument/2006/relationships/image" Target="../media/image7.jpeg"/><Relationship Id="rId6" Type="http://schemas.openxmlformats.org/officeDocument/2006/relationships/image" Target="../media/image8.jpeg"/><Relationship Id="rId1" Type="http://schemas.openxmlformats.org/officeDocument/2006/relationships/slideMaster" Target="../slideMasters/slideMaster1.xml"/><Relationship Id="rId2" Type="http://schemas.openxmlformats.org/officeDocument/2006/relationships/image" Target="../media/image4.emf"/></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9.jpeg"/><Relationship Id="rId4" Type="http://schemas.openxmlformats.org/officeDocument/2006/relationships/image" Target="../media/image10.jpeg"/><Relationship Id="rId5" Type="http://schemas.openxmlformats.org/officeDocument/2006/relationships/image" Target="../media/image11.jpeg"/><Relationship Id="rId6" Type="http://schemas.openxmlformats.org/officeDocument/2006/relationships/image" Target="../media/image12.jpeg"/><Relationship Id="rId1" Type="http://schemas.openxmlformats.org/officeDocument/2006/relationships/slideMaster" Target="../slideMasters/slideMaster1.xml"/><Relationship Id="rId2" Type="http://schemas.openxmlformats.org/officeDocument/2006/relationships/image" Target="../media/image4.emf"/></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3.jpeg"/><Relationship Id="rId4" Type="http://schemas.openxmlformats.org/officeDocument/2006/relationships/image" Target="../media/image14.jpeg"/><Relationship Id="rId5" Type="http://schemas.openxmlformats.org/officeDocument/2006/relationships/image" Target="../media/image15.jpeg"/><Relationship Id="rId6" Type="http://schemas.openxmlformats.org/officeDocument/2006/relationships/image" Target="../media/image16.jpeg"/><Relationship Id="rId1" Type="http://schemas.openxmlformats.org/officeDocument/2006/relationships/slideMaster" Target="../slideMasters/slideMaster1.xml"/><Relationship Id="rId2" Type="http://schemas.openxmlformats.org/officeDocument/2006/relationships/image" Target="../media/image4.emf"/></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emf"/><Relationship Id="rId3" Type="http://schemas.openxmlformats.org/officeDocument/2006/relationships/image" Target="../media/image17.jpe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emf"/></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emf"/></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8.emf"/></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9.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0.emf"/><Relationship Id="rId3" Type="http://schemas.openxmlformats.org/officeDocument/2006/relationships/image" Target="../media/image19.pn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1.pn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Universal">
    <p:spTree>
      <p:nvGrpSpPr>
        <p:cNvPr id="1" name=""/>
        <p:cNvGrpSpPr/>
        <p:nvPr/>
      </p:nvGrpSpPr>
      <p:grpSpPr>
        <a:xfrm>
          <a:off x="0" y="0"/>
          <a:ext cx="0" cy="0"/>
          <a:chOff x="0" y="0"/>
          <a:chExt cx="0" cy="0"/>
        </a:xfrm>
      </p:grpSpPr>
      <p:sp>
        <p:nvSpPr>
          <p:cNvPr id="5" name="Rectangle 4"/>
          <p:cNvSpPr/>
          <p:nvPr/>
        </p:nvSpPr>
        <p:spPr>
          <a:xfrm>
            <a:off x="1588" y="0"/>
            <a:ext cx="9172575" cy="5915025"/>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6" name="Picture 8"/>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0" y="2809875"/>
            <a:ext cx="9144000" cy="3105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Placeholder 5" descr="shutterstock_76938916.jpg"/>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6858000" y="0"/>
            <a:ext cx="2286000" cy="2809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Placeholder 10" descr="shutterstock_10708528.jpg"/>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bwMode="auto">
          <a:xfrm>
            <a:off x="0" y="0"/>
            <a:ext cx="2271713" cy="2809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Placeholder 12" descr="shutterstock_12020635.jpg"/>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bwMode="auto">
          <a:xfrm>
            <a:off x="2286000" y="0"/>
            <a:ext cx="2271713" cy="2809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Placeholder 8" descr="shutterstock_58382266.jpg"/>
          <p:cNvPicPr>
            <a:picLocks noChangeAspect="1"/>
          </p:cNvPicPr>
          <p:nvPr/>
        </p:nvPicPr>
        <p:blipFill>
          <a:blip r:embed="rId6" cstate="screen">
            <a:extLst>
              <a:ext uri="{28A0092B-C50C-407E-A947-70E740481C1C}">
                <a14:useLocalDpi xmlns:a14="http://schemas.microsoft.com/office/drawing/2010/main"/>
              </a:ext>
            </a:extLst>
          </a:blip>
          <a:srcRect/>
          <a:stretch>
            <a:fillRect/>
          </a:stretch>
        </p:blipFill>
        <p:spPr bwMode="auto">
          <a:xfrm>
            <a:off x="4572000" y="0"/>
            <a:ext cx="2271713" cy="2809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Rectangle 2"/>
          <p:cNvSpPr>
            <a:spLocks noGrp="1" noChangeArrowheads="1"/>
          </p:cNvSpPr>
          <p:nvPr>
            <p:ph type="ctrTitle"/>
          </p:nvPr>
        </p:nvSpPr>
        <p:spPr>
          <a:xfrm>
            <a:off x="450912" y="3157836"/>
            <a:ext cx="7909316" cy="765053"/>
          </a:xfrm>
          <a:prstGeom prst="rect">
            <a:avLst/>
          </a:prstGeom>
        </p:spPr>
        <p:txBody>
          <a:bodyPr/>
          <a:lstStyle>
            <a:lvl1pPr algn="l">
              <a:lnSpc>
                <a:spcPct val="90000"/>
              </a:lnSpc>
              <a:defRPr sz="2800" b="1">
                <a:solidFill>
                  <a:schemeClr val="bg1"/>
                </a:solidFill>
                <a:latin typeface="+mn-lt"/>
              </a:defRPr>
            </a:lvl1pPr>
          </a:lstStyle>
          <a:p>
            <a:r>
              <a:rPr lang="en-US" smtClean="0"/>
              <a:t>Click to edit Master title style</a:t>
            </a:r>
            <a:endParaRPr lang="en-US" dirty="0"/>
          </a:p>
        </p:txBody>
      </p:sp>
      <p:sp>
        <p:nvSpPr>
          <p:cNvPr id="14" name="Rectangle 3"/>
          <p:cNvSpPr>
            <a:spLocks noGrp="1" noChangeArrowheads="1"/>
          </p:cNvSpPr>
          <p:nvPr>
            <p:ph type="subTitle" idx="1"/>
          </p:nvPr>
        </p:nvSpPr>
        <p:spPr>
          <a:xfrm>
            <a:off x="450913" y="4165407"/>
            <a:ext cx="7909316" cy="429768"/>
          </a:xfrm>
          <a:prstGeom prst="rect">
            <a:avLst/>
          </a:prstGeom>
        </p:spPr>
        <p:txBody>
          <a:bodyPr/>
          <a:lstStyle>
            <a:lvl1pPr marL="0" indent="0">
              <a:lnSpc>
                <a:spcPct val="90000"/>
              </a:lnSpc>
              <a:buFont typeface="Wingdings" pitchFamily="28" charset="2"/>
              <a:buNone/>
              <a:defRPr sz="2000" b="0" baseline="0">
                <a:solidFill>
                  <a:srgbClr val="FFFFFF"/>
                </a:solidFill>
                <a:latin typeface="Verdana"/>
                <a:cs typeface="Verdana"/>
              </a:defRPr>
            </a:lvl1pPr>
          </a:lstStyle>
          <a:p>
            <a:r>
              <a:rPr lang="en-US" smtClean="0"/>
              <a:t>Click to edit Master subtitle style</a:t>
            </a:r>
            <a:endParaRPr lang="en-US" dirty="0"/>
          </a:p>
        </p:txBody>
      </p:sp>
      <p:sp>
        <p:nvSpPr>
          <p:cNvPr id="12" name="Text Placeholder 15"/>
          <p:cNvSpPr>
            <a:spLocks noGrp="1"/>
          </p:cNvSpPr>
          <p:nvPr>
            <p:ph type="body" sz="quarter" idx="13"/>
          </p:nvPr>
        </p:nvSpPr>
        <p:spPr>
          <a:xfrm>
            <a:off x="442206" y="4887456"/>
            <a:ext cx="7918022" cy="378005"/>
          </a:xfrm>
          <a:prstGeom prst="rect">
            <a:avLst/>
          </a:prstGeom>
        </p:spPr>
        <p:txBody>
          <a:bodyPr/>
          <a:lstStyle>
            <a:lvl1pPr marL="0" indent="0">
              <a:buFontTx/>
              <a:buNone/>
              <a:defRPr sz="1600">
                <a:solidFill>
                  <a:schemeClr val="bg1"/>
                </a:solidFill>
                <a:latin typeface="Verdana"/>
              </a:defRPr>
            </a:lvl1pPr>
          </a:lstStyle>
          <a:p>
            <a:pPr lvl="0"/>
            <a:r>
              <a:rPr lang="en-US" smtClean="0"/>
              <a:t>Click to edit Master text styles</a:t>
            </a:r>
          </a:p>
        </p:txBody>
      </p:sp>
      <p:sp>
        <p:nvSpPr>
          <p:cNvPr id="11" name="Date Placeholder 1"/>
          <p:cNvSpPr>
            <a:spLocks noGrp="1"/>
          </p:cNvSpPr>
          <p:nvPr>
            <p:ph type="dt" sz="half" idx="14"/>
          </p:nvPr>
        </p:nvSpPr>
        <p:spPr/>
        <p:txBody>
          <a:bodyPr/>
          <a:lstStyle>
            <a:lvl1pPr>
              <a:defRPr/>
            </a:lvl1pPr>
          </a:lstStyle>
          <a:p>
            <a:pPr>
              <a:defRPr/>
            </a:pPr>
            <a:r>
              <a:rPr lang="en-US" smtClean="0"/>
              <a:t>20 November 2015</a:t>
            </a:r>
            <a:endParaRPr lang="en-US" dirty="0"/>
          </a:p>
        </p:txBody>
      </p:sp>
      <p:sp>
        <p:nvSpPr>
          <p:cNvPr id="15" name="Slide Number Placeholder 2"/>
          <p:cNvSpPr>
            <a:spLocks noGrp="1"/>
          </p:cNvSpPr>
          <p:nvPr>
            <p:ph type="sldNum" sz="quarter" idx="15"/>
          </p:nvPr>
        </p:nvSpPr>
        <p:spPr/>
        <p:txBody>
          <a:bodyPr/>
          <a:lstStyle>
            <a:lvl1pPr>
              <a:defRPr/>
            </a:lvl1pPr>
          </a:lstStyle>
          <a:p>
            <a:pPr>
              <a:defRPr/>
            </a:pPr>
            <a:fld id="{FE028329-6992-FA46-A379-1289CD59B600}" type="slidenum">
              <a:rPr lang="en-US"/>
              <a:pPr>
                <a:defRPr/>
              </a:pPr>
              <a:t>‹#›</a:t>
            </a:fld>
            <a:endParaRPr lang="en-US" dirty="0"/>
          </a:p>
        </p:txBody>
      </p:sp>
    </p:spTree>
    <p:extLst>
      <p:ext uri="{BB962C8B-B14F-4D97-AF65-F5344CB8AC3E}">
        <p14:creationId xmlns:p14="http://schemas.microsoft.com/office/powerpoint/2010/main" val="33182726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 Content">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smtClean="0"/>
              <a:t>Click to edit Master title style</a:t>
            </a:r>
            <a:endParaRPr lang="en-US"/>
          </a:p>
        </p:txBody>
      </p:sp>
      <p:sp>
        <p:nvSpPr>
          <p:cNvPr id="5" name="Content Placeholder 4"/>
          <p:cNvSpPr>
            <a:spLocks noGrp="1"/>
          </p:cNvSpPr>
          <p:nvPr>
            <p:ph sz="quarter" idx="14"/>
          </p:nvPr>
        </p:nvSpPr>
        <p:spPr>
          <a:xfrm>
            <a:off x="365760" y="1645920"/>
            <a:ext cx="8326438" cy="438912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Slide Number Placeholder 1"/>
          <p:cNvSpPr>
            <a:spLocks noGrp="1"/>
          </p:cNvSpPr>
          <p:nvPr>
            <p:ph type="sldNum" sz="quarter" idx="15"/>
          </p:nvPr>
        </p:nvSpPr>
        <p:spPr/>
        <p:txBody>
          <a:bodyPr/>
          <a:lstStyle>
            <a:lvl1pPr>
              <a:defRPr/>
            </a:lvl1pPr>
          </a:lstStyle>
          <a:p>
            <a:pPr>
              <a:defRPr/>
            </a:pPr>
            <a:fld id="{742CE1F0-28BF-A844-9B91-A150FCA372DE}" type="slidenum">
              <a:rPr lang="en-US"/>
              <a:pPr>
                <a:defRPr/>
              </a:pPr>
              <a:t>‹#›</a:t>
            </a:fld>
            <a:endParaRPr lang="en-US" dirty="0"/>
          </a:p>
        </p:txBody>
      </p:sp>
      <p:sp>
        <p:nvSpPr>
          <p:cNvPr id="6" name="Date Placeholder 2"/>
          <p:cNvSpPr>
            <a:spLocks noGrp="1"/>
          </p:cNvSpPr>
          <p:nvPr>
            <p:ph type="dt" sz="half" idx="16"/>
          </p:nvPr>
        </p:nvSpPr>
        <p:spPr/>
        <p:txBody>
          <a:bodyPr/>
          <a:lstStyle>
            <a:lvl1pPr>
              <a:defRPr/>
            </a:lvl1pPr>
          </a:lstStyle>
          <a:p>
            <a:pPr>
              <a:defRPr/>
            </a:pPr>
            <a:r>
              <a:rPr lang="en-US" smtClean="0"/>
              <a:t>20 November 2015</a:t>
            </a:r>
            <a:endParaRPr lang="en-US" dirty="0"/>
          </a:p>
        </p:txBody>
      </p:sp>
    </p:spTree>
    <p:extLst>
      <p:ext uri="{BB962C8B-B14F-4D97-AF65-F5344CB8AC3E}">
        <p14:creationId xmlns:p14="http://schemas.microsoft.com/office/powerpoint/2010/main" val="27912827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lide Technologist">
    <p:spTree>
      <p:nvGrpSpPr>
        <p:cNvPr id="1" name=""/>
        <p:cNvGrpSpPr/>
        <p:nvPr/>
      </p:nvGrpSpPr>
      <p:grpSpPr>
        <a:xfrm>
          <a:off x="0" y="0"/>
          <a:ext cx="0" cy="0"/>
          <a:chOff x="0" y="0"/>
          <a:chExt cx="0" cy="0"/>
        </a:xfrm>
      </p:grpSpPr>
      <p:sp>
        <p:nvSpPr>
          <p:cNvPr id="5" name="Rectangle 4"/>
          <p:cNvSpPr/>
          <p:nvPr/>
        </p:nvSpPr>
        <p:spPr>
          <a:xfrm>
            <a:off x="-1588" y="0"/>
            <a:ext cx="9170988" cy="5915025"/>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6" name="Picture 8"/>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0" y="2809875"/>
            <a:ext cx="9144000" cy="3105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Placeholder 18" descr="shutterstock_2958161.jpg"/>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6870700" y="0"/>
            <a:ext cx="2273300" cy="2809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Placeholder 32" descr="ISP2093881.JPG"/>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bwMode="auto">
          <a:xfrm>
            <a:off x="0" y="0"/>
            <a:ext cx="2271713" cy="2809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Placeholder 35" descr="shutterstock_12412126.jpg"/>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bwMode="auto">
          <a:xfrm>
            <a:off x="2284413" y="0"/>
            <a:ext cx="2271712" cy="2809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Placeholder 9" descr="shutterstock_43012507.jpg"/>
          <p:cNvPicPr>
            <a:picLocks noChangeAspect="1"/>
          </p:cNvPicPr>
          <p:nvPr/>
        </p:nvPicPr>
        <p:blipFill>
          <a:blip r:embed="rId6" cstate="screen">
            <a:extLst>
              <a:ext uri="{28A0092B-C50C-407E-A947-70E740481C1C}">
                <a14:useLocalDpi xmlns:a14="http://schemas.microsoft.com/office/drawing/2010/main"/>
              </a:ext>
            </a:extLst>
          </a:blip>
          <a:srcRect/>
          <a:stretch>
            <a:fillRect/>
          </a:stretch>
        </p:blipFill>
        <p:spPr bwMode="auto">
          <a:xfrm>
            <a:off x="4573588" y="0"/>
            <a:ext cx="2271712" cy="2809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Rectangle 2"/>
          <p:cNvSpPr>
            <a:spLocks noGrp="1" noChangeArrowheads="1"/>
          </p:cNvSpPr>
          <p:nvPr>
            <p:ph type="ctrTitle"/>
          </p:nvPr>
        </p:nvSpPr>
        <p:spPr>
          <a:xfrm>
            <a:off x="450912" y="3157836"/>
            <a:ext cx="7909316" cy="765053"/>
          </a:xfrm>
          <a:prstGeom prst="rect">
            <a:avLst/>
          </a:prstGeom>
        </p:spPr>
        <p:txBody>
          <a:bodyPr/>
          <a:lstStyle>
            <a:lvl1pPr algn="l">
              <a:lnSpc>
                <a:spcPct val="90000"/>
              </a:lnSpc>
              <a:defRPr sz="2800" b="1">
                <a:solidFill>
                  <a:schemeClr val="bg1"/>
                </a:solidFill>
                <a:latin typeface="+mn-lt"/>
              </a:defRPr>
            </a:lvl1pPr>
          </a:lstStyle>
          <a:p>
            <a:r>
              <a:rPr lang="en-US" smtClean="0"/>
              <a:t>Click to edit Master title style</a:t>
            </a:r>
            <a:endParaRPr lang="en-US" dirty="0"/>
          </a:p>
        </p:txBody>
      </p:sp>
      <p:sp>
        <p:nvSpPr>
          <p:cNvPr id="13" name="Rectangle 3"/>
          <p:cNvSpPr>
            <a:spLocks noGrp="1" noChangeArrowheads="1"/>
          </p:cNvSpPr>
          <p:nvPr>
            <p:ph type="subTitle" idx="1"/>
          </p:nvPr>
        </p:nvSpPr>
        <p:spPr>
          <a:xfrm>
            <a:off x="450913" y="4165407"/>
            <a:ext cx="7909316" cy="429768"/>
          </a:xfrm>
          <a:prstGeom prst="rect">
            <a:avLst/>
          </a:prstGeom>
        </p:spPr>
        <p:txBody>
          <a:bodyPr/>
          <a:lstStyle>
            <a:lvl1pPr marL="0" indent="0">
              <a:lnSpc>
                <a:spcPct val="90000"/>
              </a:lnSpc>
              <a:buFont typeface="Wingdings" pitchFamily="28" charset="2"/>
              <a:buNone/>
              <a:defRPr sz="2000" b="0" baseline="0">
                <a:solidFill>
                  <a:srgbClr val="FFFFFF"/>
                </a:solidFill>
                <a:latin typeface="Verdana"/>
                <a:cs typeface="Verdana"/>
              </a:defRPr>
            </a:lvl1pPr>
          </a:lstStyle>
          <a:p>
            <a:r>
              <a:rPr lang="en-US" smtClean="0"/>
              <a:t>Click to edit Master subtitle style</a:t>
            </a:r>
            <a:endParaRPr lang="en-US" dirty="0"/>
          </a:p>
        </p:txBody>
      </p:sp>
      <p:sp>
        <p:nvSpPr>
          <p:cNvPr id="17" name="Text Placeholder 15"/>
          <p:cNvSpPr>
            <a:spLocks noGrp="1"/>
          </p:cNvSpPr>
          <p:nvPr>
            <p:ph type="body" sz="quarter" idx="13"/>
          </p:nvPr>
        </p:nvSpPr>
        <p:spPr>
          <a:xfrm>
            <a:off x="442206" y="4887456"/>
            <a:ext cx="7918022" cy="378005"/>
          </a:xfrm>
          <a:prstGeom prst="rect">
            <a:avLst/>
          </a:prstGeom>
        </p:spPr>
        <p:txBody>
          <a:bodyPr/>
          <a:lstStyle>
            <a:lvl1pPr marL="0" indent="0">
              <a:buFontTx/>
              <a:buNone/>
              <a:defRPr sz="1600">
                <a:solidFill>
                  <a:schemeClr val="bg1"/>
                </a:solidFill>
                <a:latin typeface="Verdana"/>
              </a:defRPr>
            </a:lvl1pPr>
          </a:lstStyle>
          <a:p>
            <a:pPr lvl="0"/>
            <a:r>
              <a:rPr lang="en-US" smtClean="0"/>
              <a:t>Click to edit Master text styles</a:t>
            </a:r>
          </a:p>
        </p:txBody>
      </p:sp>
      <p:sp>
        <p:nvSpPr>
          <p:cNvPr id="11" name="Date Placeholder 1"/>
          <p:cNvSpPr>
            <a:spLocks noGrp="1"/>
          </p:cNvSpPr>
          <p:nvPr>
            <p:ph type="dt" sz="half" idx="14"/>
          </p:nvPr>
        </p:nvSpPr>
        <p:spPr/>
        <p:txBody>
          <a:bodyPr/>
          <a:lstStyle>
            <a:lvl1pPr>
              <a:defRPr/>
            </a:lvl1pPr>
          </a:lstStyle>
          <a:p>
            <a:pPr>
              <a:defRPr/>
            </a:pPr>
            <a:r>
              <a:rPr lang="en-US" smtClean="0"/>
              <a:t>20 November 2015</a:t>
            </a:r>
            <a:endParaRPr lang="en-US" dirty="0"/>
          </a:p>
        </p:txBody>
      </p:sp>
      <p:sp>
        <p:nvSpPr>
          <p:cNvPr id="14" name="Slide Number Placeholder 2"/>
          <p:cNvSpPr>
            <a:spLocks noGrp="1"/>
          </p:cNvSpPr>
          <p:nvPr>
            <p:ph type="sldNum" sz="quarter" idx="15"/>
          </p:nvPr>
        </p:nvSpPr>
        <p:spPr/>
        <p:txBody>
          <a:bodyPr/>
          <a:lstStyle>
            <a:lvl1pPr>
              <a:defRPr/>
            </a:lvl1pPr>
          </a:lstStyle>
          <a:p>
            <a:pPr>
              <a:defRPr/>
            </a:pPr>
            <a:fld id="{99D99F32-1665-B143-8D4A-A74F9679555D}" type="slidenum">
              <a:rPr lang="en-US"/>
              <a:pPr>
                <a:defRPr/>
              </a:pPr>
              <a:t>‹#›</a:t>
            </a:fld>
            <a:endParaRPr lang="en-US" dirty="0"/>
          </a:p>
        </p:txBody>
      </p:sp>
    </p:spTree>
    <p:extLst>
      <p:ext uri="{BB962C8B-B14F-4D97-AF65-F5344CB8AC3E}">
        <p14:creationId xmlns:p14="http://schemas.microsoft.com/office/powerpoint/2010/main" val="14610992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Slide People and Tech">
    <p:spTree>
      <p:nvGrpSpPr>
        <p:cNvPr id="1" name=""/>
        <p:cNvGrpSpPr/>
        <p:nvPr/>
      </p:nvGrpSpPr>
      <p:grpSpPr>
        <a:xfrm>
          <a:off x="0" y="0"/>
          <a:ext cx="0" cy="0"/>
          <a:chOff x="0" y="0"/>
          <a:chExt cx="0" cy="0"/>
        </a:xfrm>
      </p:grpSpPr>
      <p:sp>
        <p:nvSpPr>
          <p:cNvPr id="5" name="Rectangle 4"/>
          <p:cNvSpPr/>
          <p:nvPr/>
        </p:nvSpPr>
        <p:spPr>
          <a:xfrm>
            <a:off x="1588" y="0"/>
            <a:ext cx="9172575" cy="5915025"/>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6" name="Picture 8"/>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0" y="2809875"/>
            <a:ext cx="9144000" cy="3105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Placeholder 8" descr="shutterstock_77990686.jpg"/>
          <p:cNvPicPr>
            <a:picLocks noChangeAspect="1"/>
          </p:cNvPicPr>
          <p:nvPr/>
        </p:nvPicPr>
        <p:blipFill>
          <a:blip r:embed="rId3" cstate="screen">
            <a:extLst>
              <a:ext uri="{28A0092B-C50C-407E-A947-70E740481C1C}">
                <a14:useLocalDpi xmlns:a14="http://schemas.microsoft.com/office/drawing/2010/main"/>
              </a:ext>
            </a:extLst>
          </a:blip>
          <a:srcRect r="-2"/>
          <a:stretch>
            <a:fillRect/>
          </a:stretch>
        </p:blipFill>
        <p:spPr bwMode="auto">
          <a:xfrm>
            <a:off x="2286000" y="0"/>
            <a:ext cx="2271713" cy="2809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Placeholder 10" descr="iStock_000017402661Medium.jpg"/>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bwMode="auto">
          <a:xfrm>
            <a:off x="6858000" y="0"/>
            <a:ext cx="2286000" cy="2809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Placeholder 13" descr="shutterstock_32048539.jpg"/>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bwMode="auto">
          <a:xfrm>
            <a:off x="0" y="0"/>
            <a:ext cx="2271713" cy="2809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Placeholder 15" descr="shutterstock_11304505.jpg"/>
          <p:cNvPicPr>
            <a:picLocks noChangeAspect="1"/>
          </p:cNvPicPr>
          <p:nvPr/>
        </p:nvPicPr>
        <p:blipFill>
          <a:blip r:embed="rId6" cstate="screen">
            <a:extLst>
              <a:ext uri="{28A0092B-C50C-407E-A947-70E740481C1C}">
                <a14:useLocalDpi xmlns:a14="http://schemas.microsoft.com/office/drawing/2010/main"/>
              </a:ext>
            </a:extLst>
          </a:blip>
          <a:srcRect/>
          <a:stretch>
            <a:fillRect/>
          </a:stretch>
        </p:blipFill>
        <p:spPr bwMode="auto">
          <a:xfrm>
            <a:off x="4572000" y="0"/>
            <a:ext cx="2271713" cy="2809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Rectangle 2"/>
          <p:cNvSpPr>
            <a:spLocks noGrp="1" noChangeArrowheads="1"/>
          </p:cNvSpPr>
          <p:nvPr>
            <p:ph type="ctrTitle"/>
          </p:nvPr>
        </p:nvSpPr>
        <p:spPr>
          <a:xfrm>
            <a:off x="450912" y="3157836"/>
            <a:ext cx="7909316" cy="765053"/>
          </a:xfrm>
          <a:prstGeom prst="rect">
            <a:avLst/>
          </a:prstGeom>
        </p:spPr>
        <p:txBody>
          <a:bodyPr/>
          <a:lstStyle>
            <a:lvl1pPr algn="l">
              <a:lnSpc>
                <a:spcPct val="90000"/>
              </a:lnSpc>
              <a:defRPr sz="2800" b="1">
                <a:solidFill>
                  <a:schemeClr val="bg1"/>
                </a:solidFill>
                <a:latin typeface="+mn-lt"/>
              </a:defRPr>
            </a:lvl1pPr>
          </a:lstStyle>
          <a:p>
            <a:r>
              <a:rPr lang="en-US" smtClean="0"/>
              <a:t>Click to edit Master title style</a:t>
            </a:r>
            <a:endParaRPr lang="en-US" dirty="0"/>
          </a:p>
        </p:txBody>
      </p:sp>
      <p:sp>
        <p:nvSpPr>
          <p:cNvPr id="13" name="Rectangle 3"/>
          <p:cNvSpPr>
            <a:spLocks noGrp="1" noChangeArrowheads="1"/>
          </p:cNvSpPr>
          <p:nvPr>
            <p:ph type="subTitle" idx="1"/>
          </p:nvPr>
        </p:nvSpPr>
        <p:spPr>
          <a:xfrm>
            <a:off x="450913" y="4165407"/>
            <a:ext cx="7909316" cy="429768"/>
          </a:xfrm>
          <a:prstGeom prst="rect">
            <a:avLst/>
          </a:prstGeom>
        </p:spPr>
        <p:txBody>
          <a:bodyPr/>
          <a:lstStyle>
            <a:lvl1pPr marL="0" indent="0">
              <a:lnSpc>
                <a:spcPct val="90000"/>
              </a:lnSpc>
              <a:buFont typeface="Wingdings" pitchFamily="28" charset="2"/>
              <a:buNone/>
              <a:defRPr sz="2000" b="0" baseline="0">
                <a:solidFill>
                  <a:srgbClr val="FFFFFF"/>
                </a:solidFill>
                <a:latin typeface="Verdana"/>
                <a:cs typeface="Verdana"/>
              </a:defRPr>
            </a:lvl1pPr>
          </a:lstStyle>
          <a:p>
            <a:r>
              <a:rPr lang="en-US" smtClean="0"/>
              <a:t>Click to edit Master subtitle style</a:t>
            </a:r>
            <a:endParaRPr lang="en-US" dirty="0"/>
          </a:p>
        </p:txBody>
      </p:sp>
      <p:sp>
        <p:nvSpPr>
          <p:cNvPr id="16" name="Text Placeholder 15"/>
          <p:cNvSpPr>
            <a:spLocks noGrp="1"/>
          </p:cNvSpPr>
          <p:nvPr>
            <p:ph type="body" sz="quarter" idx="13"/>
          </p:nvPr>
        </p:nvSpPr>
        <p:spPr>
          <a:xfrm>
            <a:off x="442206" y="4887456"/>
            <a:ext cx="7918022" cy="378005"/>
          </a:xfrm>
          <a:prstGeom prst="rect">
            <a:avLst/>
          </a:prstGeom>
        </p:spPr>
        <p:txBody>
          <a:bodyPr/>
          <a:lstStyle>
            <a:lvl1pPr marL="0" indent="0">
              <a:buFontTx/>
              <a:buNone/>
              <a:defRPr sz="1600">
                <a:solidFill>
                  <a:schemeClr val="bg1"/>
                </a:solidFill>
                <a:latin typeface="Verdana"/>
              </a:defRPr>
            </a:lvl1pPr>
          </a:lstStyle>
          <a:p>
            <a:pPr lvl="0"/>
            <a:r>
              <a:rPr lang="en-US" smtClean="0"/>
              <a:t>Click to edit Master text styles</a:t>
            </a:r>
          </a:p>
        </p:txBody>
      </p:sp>
      <p:sp>
        <p:nvSpPr>
          <p:cNvPr id="11" name="Date Placeholder 1"/>
          <p:cNvSpPr>
            <a:spLocks noGrp="1"/>
          </p:cNvSpPr>
          <p:nvPr>
            <p:ph type="dt" sz="half" idx="14"/>
          </p:nvPr>
        </p:nvSpPr>
        <p:spPr/>
        <p:txBody>
          <a:bodyPr/>
          <a:lstStyle>
            <a:lvl1pPr>
              <a:defRPr/>
            </a:lvl1pPr>
          </a:lstStyle>
          <a:p>
            <a:pPr>
              <a:defRPr/>
            </a:pPr>
            <a:r>
              <a:rPr lang="en-US" smtClean="0"/>
              <a:t>20 November 2015</a:t>
            </a:r>
            <a:endParaRPr lang="en-US" dirty="0"/>
          </a:p>
        </p:txBody>
      </p:sp>
      <p:sp>
        <p:nvSpPr>
          <p:cNvPr id="14" name="Slide Number Placeholder 2"/>
          <p:cNvSpPr>
            <a:spLocks noGrp="1"/>
          </p:cNvSpPr>
          <p:nvPr>
            <p:ph type="sldNum" sz="quarter" idx="15"/>
          </p:nvPr>
        </p:nvSpPr>
        <p:spPr/>
        <p:txBody>
          <a:bodyPr/>
          <a:lstStyle>
            <a:lvl1pPr>
              <a:defRPr/>
            </a:lvl1pPr>
          </a:lstStyle>
          <a:p>
            <a:pPr>
              <a:defRPr/>
            </a:pPr>
            <a:fld id="{02D6DAE9-6A84-0344-9053-E91F7D90A8B3}" type="slidenum">
              <a:rPr lang="en-US"/>
              <a:pPr>
                <a:defRPr/>
              </a:pPr>
              <a:t>‹#›</a:t>
            </a:fld>
            <a:endParaRPr lang="en-US" dirty="0"/>
          </a:p>
        </p:txBody>
      </p:sp>
    </p:spTree>
    <p:extLst>
      <p:ext uri="{BB962C8B-B14F-4D97-AF65-F5344CB8AC3E}">
        <p14:creationId xmlns:p14="http://schemas.microsoft.com/office/powerpoint/2010/main" val="23554181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Slide Aspiration">
    <p:spTree>
      <p:nvGrpSpPr>
        <p:cNvPr id="1" name=""/>
        <p:cNvGrpSpPr/>
        <p:nvPr/>
      </p:nvGrpSpPr>
      <p:grpSpPr>
        <a:xfrm>
          <a:off x="0" y="0"/>
          <a:ext cx="0" cy="0"/>
          <a:chOff x="0" y="0"/>
          <a:chExt cx="0" cy="0"/>
        </a:xfrm>
      </p:grpSpPr>
      <p:sp>
        <p:nvSpPr>
          <p:cNvPr id="5" name="Rectangle 4"/>
          <p:cNvSpPr/>
          <p:nvPr/>
        </p:nvSpPr>
        <p:spPr>
          <a:xfrm>
            <a:off x="0" y="0"/>
            <a:ext cx="9170988" cy="5915025"/>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6" name="Picture 8"/>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0" y="2809875"/>
            <a:ext cx="9144000" cy="3105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Placeholder 10" descr="cover-rgb.jpg"/>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0" y="0"/>
            <a:ext cx="9144000" cy="2809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2"/>
          <p:cNvSpPr>
            <a:spLocks noGrp="1" noChangeArrowheads="1"/>
          </p:cNvSpPr>
          <p:nvPr>
            <p:ph type="ctrTitle"/>
          </p:nvPr>
        </p:nvSpPr>
        <p:spPr>
          <a:xfrm>
            <a:off x="450912" y="3157836"/>
            <a:ext cx="7909316" cy="765053"/>
          </a:xfrm>
          <a:prstGeom prst="rect">
            <a:avLst/>
          </a:prstGeom>
        </p:spPr>
        <p:txBody>
          <a:bodyPr/>
          <a:lstStyle>
            <a:lvl1pPr algn="l">
              <a:lnSpc>
                <a:spcPct val="90000"/>
              </a:lnSpc>
              <a:defRPr sz="2800" b="1">
                <a:solidFill>
                  <a:schemeClr val="bg1"/>
                </a:solidFill>
                <a:latin typeface="+mn-lt"/>
              </a:defRPr>
            </a:lvl1pPr>
          </a:lstStyle>
          <a:p>
            <a:r>
              <a:rPr lang="en-US" smtClean="0"/>
              <a:t>Click to edit Master title style</a:t>
            </a:r>
            <a:endParaRPr lang="en-US" dirty="0"/>
          </a:p>
        </p:txBody>
      </p:sp>
      <p:sp>
        <p:nvSpPr>
          <p:cNvPr id="10" name="Rectangle 3"/>
          <p:cNvSpPr>
            <a:spLocks noGrp="1" noChangeArrowheads="1"/>
          </p:cNvSpPr>
          <p:nvPr>
            <p:ph type="subTitle" idx="1"/>
          </p:nvPr>
        </p:nvSpPr>
        <p:spPr>
          <a:xfrm>
            <a:off x="450913" y="4165407"/>
            <a:ext cx="7909316" cy="429768"/>
          </a:xfrm>
          <a:prstGeom prst="rect">
            <a:avLst/>
          </a:prstGeom>
        </p:spPr>
        <p:txBody>
          <a:bodyPr/>
          <a:lstStyle>
            <a:lvl1pPr marL="0" indent="0">
              <a:lnSpc>
                <a:spcPct val="90000"/>
              </a:lnSpc>
              <a:buFont typeface="Wingdings" pitchFamily="28" charset="2"/>
              <a:buNone/>
              <a:defRPr sz="2000" b="0" baseline="0">
                <a:solidFill>
                  <a:srgbClr val="FFFFFF"/>
                </a:solidFill>
                <a:latin typeface="Verdana"/>
                <a:cs typeface="Verdana"/>
              </a:defRPr>
            </a:lvl1pPr>
          </a:lstStyle>
          <a:p>
            <a:r>
              <a:rPr lang="en-US" smtClean="0"/>
              <a:t>Click to edit Master subtitle style</a:t>
            </a:r>
            <a:endParaRPr lang="en-US" dirty="0"/>
          </a:p>
        </p:txBody>
      </p:sp>
      <p:sp>
        <p:nvSpPr>
          <p:cNvPr id="7" name="Text Placeholder 15"/>
          <p:cNvSpPr>
            <a:spLocks noGrp="1"/>
          </p:cNvSpPr>
          <p:nvPr>
            <p:ph type="body" sz="quarter" idx="13"/>
          </p:nvPr>
        </p:nvSpPr>
        <p:spPr>
          <a:xfrm>
            <a:off x="442206" y="4887456"/>
            <a:ext cx="7918022" cy="378005"/>
          </a:xfrm>
          <a:prstGeom prst="rect">
            <a:avLst/>
          </a:prstGeom>
        </p:spPr>
        <p:txBody>
          <a:bodyPr/>
          <a:lstStyle>
            <a:lvl1pPr marL="0" indent="0">
              <a:buFontTx/>
              <a:buNone/>
              <a:defRPr sz="1600">
                <a:solidFill>
                  <a:schemeClr val="bg1"/>
                </a:solidFill>
                <a:latin typeface="Verdana"/>
              </a:defRPr>
            </a:lvl1pPr>
          </a:lstStyle>
          <a:p>
            <a:pPr lvl="0"/>
            <a:r>
              <a:rPr lang="en-US" smtClean="0"/>
              <a:t>Click to edit Master text styles</a:t>
            </a:r>
          </a:p>
        </p:txBody>
      </p:sp>
      <p:sp>
        <p:nvSpPr>
          <p:cNvPr id="11" name="Date Placeholder 1"/>
          <p:cNvSpPr>
            <a:spLocks noGrp="1"/>
          </p:cNvSpPr>
          <p:nvPr>
            <p:ph type="dt" sz="half" idx="14"/>
          </p:nvPr>
        </p:nvSpPr>
        <p:spPr/>
        <p:txBody>
          <a:bodyPr/>
          <a:lstStyle>
            <a:lvl1pPr>
              <a:defRPr/>
            </a:lvl1pPr>
          </a:lstStyle>
          <a:p>
            <a:pPr>
              <a:defRPr/>
            </a:pPr>
            <a:r>
              <a:rPr lang="en-US" smtClean="0"/>
              <a:t>20 November 2015</a:t>
            </a:r>
            <a:endParaRPr lang="en-US" dirty="0"/>
          </a:p>
        </p:txBody>
      </p:sp>
      <p:sp>
        <p:nvSpPr>
          <p:cNvPr id="12" name="Slide Number Placeholder 2"/>
          <p:cNvSpPr>
            <a:spLocks noGrp="1"/>
          </p:cNvSpPr>
          <p:nvPr>
            <p:ph type="sldNum" sz="quarter" idx="15"/>
          </p:nvPr>
        </p:nvSpPr>
        <p:spPr/>
        <p:txBody>
          <a:bodyPr/>
          <a:lstStyle>
            <a:lvl1pPr>
              <a:defRPr/>
            </a:lvl1pPr>
          </a:lstStyle>
          <a:p>
            <a:pPr>
              <a:defRPr/>
            </a:pPr>
            <a:fld id="{86B7F158-6FDE-5949-8082-237208690D3D}" type="slidenum">
              <a:rPr lang="en-US"/>
              <a:pPr>
                <a:defRPr/>
              </a:pPr>
              <a:t>‹#›</a:t>
            </a:fld>
            <a:endParaRPr lang="en-US" dirty="0"/>
          </a:p>
        </p:txBody>
      </p:sp>
    </p:spTree>
    <p:extLst>
      <p:ext uri="{BB962C8B-B14F-4D97-AF65-F5344CB8AC3E}">
        <p14:creationId xmlns:p14="http://schemas.microsoft.com/office/powerpoint/2010/main" val="11046657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Slide Custom 4 Images">
    <p:spTree>
      <p:nvGrpSpPr>
        <p:cNvPr id="1" name=""/>
        <p:cNvGrpSpPr/>
        <p:nvPr/>
      </p:nvGrpSpPr>
      <p:grpSpPr>
        <a:xfrm>
          <a:off x="0" y="0"/>
          <a:ext cx="0" cy="0"/>
          <a:chOff x="0" y="0"/>
          <a:chExt cx="0" cy="0"/>
        </a:xfrm>
      </p:grpSpPr>
      <p:sp>
        <p:nvSpPr>
          <p:cNvPr id="14" name="Rectangle 13"/>
          <p:cNvSpPr/>
          <p:nvPr/>
        </p:nvSpPr>
        <p:spPr>
          <a:xfrm>
            <a:off x="-11113" y="0"/>
            <a:ext cx="9172576" cy="5915025"/>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15" name="Picture 8"/>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0" y="2809875"/>
            <a:ext cx="9174163" cy="3105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Picture Placeholder 15"/>
          <p:cNvSpPr>
            <a:spLocks noGrp="1"/>
          </p:cNvSpPr>
          <p:nvPr>
            <p:ph type="pic" sz="quarter" idx="13"/>
          </p:nvPr>
        </p:nvSpPr>
        <p:spPr>
          <a:xfrm>
            <a:off x="-1" y="0"/>
            <a:ext cx="2271889" cy="2809875"/>
          </a:xfrm>
          <a:prstGeom prst="rect">
            <a:avLst/>
          </a:prstGeom>
        </p:spPr>
        <p:txBody>
          <a:bodyPr rtlCol="0">
            <a:normAutofit/>
          </a:bodyPr>
          <a:lstStyle>
            <a:lvl1pPr marL="0" indent="0">
              <a:buFontTx/>
              <a:buNone/>
              <a:defRPr sz="1800"/>
            </a:lvl1pPr>
          </a:lstStyle>
          <a:p>
            <a:pPr lvl="0"/>
            <a:r>
              <a:rPr lang="en-US" noProof="0" smtClean="0"/>
              <a:t>Drag picture to placeholder or click icon to add</a:t>
            </a:r>
            <a:endParaRPr lang="en-US" noProof="0" dirty="0"/>
          </a:p>
        </p:txBody>
      </p:sp>
      <p:sp>
        <p:nvSpPr>
          <p:cNvPr id="9" name="Picture Placeholder 15"/>
          <p:cNvSpPr>
            <a:spLocks noGrp="1"/>
          </p:cNvSpPr>
          <p:nvPr>
            <p:ph type="pic" sz="quarter" idx="14"/>
          </p:nvPr>
        </p:nvSpPr>
        <p:spPr>
          <a:xfrm>
            <a:off x="2285999" y="0"/>
            <a:ext cx="2271889" cy="2809875"/>
          </a:xfrm>
          <a:prstGeom prst="rect">
            <a:avLst/>
          </a:prstGeom>
        </p:spPr>
        <p:txBody>
          <a:bodyPr rtlCol="0">
            <a:normAutofit/>
          </a:bodyPr>
          <a:lstStyle>
            <a:lvl1pPr marL="0" indent="0">
              <a:buFontTx/>
              <a:buNone/>
              <a:defRPr sz="1800"/>
            </a:lvl1pPr>
          </a:lstStyle>
          <a:p>
            <a:pPr lvl="0"/>
            <a:r>
              <a:rPr lang="en-US" noProof="0" smtClean="0"/>
              <a:t>Drag picture to placeholder or click icon to add</a:t>
            </a:r>
            <a:endParaRPr lang="en-US" noProof="0" dirty="0"/>
          </a:p>
        </p:txBody>
      </p:sp>
      <p:sp>
        <p:nvSpPr>
          <p:cNvPr id="10" name="Picture Placeholder 15"/>
          <p:cNvSpPr>
            <a:spLocks noGrp="1"/>
          </p:cNvSpPr>
          <p:nvPr>
            <p:ph type="pic" sz="quarter" idx="15"/>
          </p:nvPr>
        </p:nvSpPr>
        <p:spPr>
          <a:xfrm>
            <a:off x="4571999" y="0"/>
            <a:ext cx="2271889" cy="2809875"/>
          </a:xfrm>
          <a:prstGeom prst="rect">
            <a:avLst/>
          </a:prstGeom>
        </p:spPr>
        <p:txBody>
          <a:bodyPr rtlCol="0">
            <a:normAutofit/>
          </a:bodyPr>
          <a:lstStyle>
            <a:lvl1pPr marL="0" indent="0">
              <a:buFontTx/>
              <a:buNone/>
              <a:defRPr sz="1800"/>
            </a:lvl1pPr>
          </a:lstStyle>
          <a:p>
            <a:pPr lvl="0"/>
            <a:r>
              <a:rPr lang="en-US" noProof="0" smtClean="0"/>
              <a:t>Drag picture to placeholder or click icon to add</a:t>
            </a:r>
            <a:endParaRPr lang="en-US" noProof="0" dirty="0"/>
          </a:p>
        </p:txBody>
      </p:sp>
      <p:sp>
        <p:nvSpPr>
          <p:cNvPr id="11" name="Picture Placeholder 15"/>
          <p:cNvSpPr>
            <a:spLocks noGrp="1"/>
          </p:cNvSpPr>
          <p:nvPr>
            <p:ph type="pic" sz="quarter" idx="16"/>
          </p:nvPr>
        </p:nvSpPr>
        <p:spPr>
          <a:xfrm>
            <a:off x="6857999" y="0"/>
            <a:ext cx="2315683" cy="2809875"/>
          </a:xfrm>
          <a:prstGeom prst="rect">
            <a:avLst/>
          </a:prstGeom>
        </p:spPr>
        <p:txBody>
          <a:bodyPr rtlCol="0">
            <a:normAutofit/>
          </a:bodyPr>
          <a:lstStyle>
            <a:lvl1pPr marL="0" indent="0">
              <a:buFontTx/>
              <a:buNone/>
              <a:defRPr sz="1800"/>
            </a:lvl1pPr>
          </a:lstStyle>
          <a:p>
            <a:pPr lvl="0"/>
            <a:r>
              <a:rPr lang="en-US" noProof="0" smtClean="0"/>
              <a:t>Drag picture to placeholder or click icon to add</a:t>
            </a:r>
            <a:endParaRPr lang="en-US" noProof="0" dirty="0"/>
          </a:p>
        </p:txBody>
      </p:sp>
      <p:sp>
        <p:nvSpPr>
          <p:cNvPr id="12" name="Rectangle 2"/>
          <p:cNvSpPr>
            <a:spLocks noGrp="1" noChangeArrowheads="1"/>
          </p:cNvSpPr>
          <p:nvPr>
            <p:ph type="ctrTitle"/>
          </p:nvPr>
        </p:nvSpPr>
        <p:spPr>
          <a:xfrm>
            <a:off x="450912" y="3157836"/>
            <a:ext cx="7909316" cy="765053"/>
          </a:xfrm>
          <a:prstGeom prst="rect">
            <a:avLst/>
          </a:prstGeom>
        </p:spPr>
        <p:txBody>
          <a:bodyPr/>
          <a:lstStyle>
            <a:lvl1pPr algn="l">
              <a:lnSpc>
                <a:spcPct val="90000"/>
              </a:lnSpc>
              <a:defRPr sz="2800" b="1">
                <a:solidFill>
                  <a:schemeClr val="bg1"/>
                </a:solidFill>
                <a:latin typeface="+mn-lt"/>
              </a:defRPr>
            </a:lvl1pPr>
          </a:lstStyle>
          <a:p>
            <a:r>
              <a:rPr lang="en-US" smtClean="0"/>
              <a:t>Click to edit Master title style</a:t>
            </a:r>
            <a:endParaRPr lang="en-US" dirty="0"/>
          </a:p>
        </p:txBody>
      </p:sp>
      <p:sp>
        <p:nvSpPr>
          <p:cNvPr id="13" name="Rectangle 3"/>
          <p:cNvSpPr>
            <a:spLocks noGrp="1" noChangeArrowheads="1"/>
          </p:cNvSpPr>
          <p:nvPr>
            <p:ph type="subTitle" idx="1"/>
          </p:nvPr>
        </p:nvSpPr>
        <p:spPr>
          <a:xfrm>
            <a:off x="450913" y="4165407"/>
            <a:ext cx="7909316" cy="429768"/>
          </a:xfrm>
          <a:prstGeom prst="rect">
            <a:avLst/>
          </a:prstGeom>
        </p:spPr>
        <p:txBody>
          <a:bodyPr/>
          <a:lstStyle>
            <a:lvl1pPr marL="0" indent="0">
              <a:lnSpc>
                <a:spcPct val="90000"/>
              </a:lnSpc>
              <a:buFont typeface="Wingdings" pitchFamily="28" charset="2"/>
              <a:buNone/>
              <a:defRPr sz="2000" b="0" baseline="0">
                <a:solidFill>
                  <a:srgbClr val="FFFFFF"/>
                </a:solidFill>
                <a:latin typeface="Verdana"/>
                <a:cs typeface="Verdana"/>
              </a:defRPr>
            </a:lvl1pPr>
          </a:lstStyle>
          <a:p>
            <a:r>
              <a:rPr lang="en-US" smtClean="0"/>
              <a:t>Click to edit Master subtitle style</a:t>
            </a:r>
            <a:endParaRPr lang="en-US" dirty="0"/>
          </a:p>
        </p:txBody>
      </p:sp>
      <p:sp>
        <p:nvSpPr>
          <p:cNvPr id="16" name="Text Placeholder 15"/>
          <p:cNvSpPr>
            <a:spLocks noGrp="1"/>
          </p:cNvSpPr>
          <p:nvPr>
            <p:ph type="body" sz="quarter" idx="17"/>
          </p:nvPr>
        </p:nvSpPr>
        <p:spPr>
          <a:xfrm>
            <a:off x="442206" y="4887456"/>
            <a:ext cx="7918022" cy="378005"/>
          </a:xfrm>
          <a:prstGeom prst="rect">
            <a:avLst/>
          </a:prstGeom>
        </p:spPr>
        <p:txBody>
          <a:bodyPr/>
          <a:lstStyle>
            <a:lvl1pPr marL="0" indent="0">
              <a:buFontTx/>
              <a:buNone/>
              <a:defRPr sz="1600">
                <a:solidFill>
                  <a:schemeClr val="bg1"/>
                </a:solidFill>
                <a:latin typeface="Verdana"/>
              </a:defRPr>
            </a:lvl1pPr>
          </a:lstStyle>
          <a:p>
            <a:pPr lvl="0"/>
            <a:r>
              <a:rPr lang="en-US" smtClean="0"/>
              <a:t>Click to edit Master text styles</a:t>
            </a:r>
          </a:p>
        </p:txBody>
      </p:sp>
      <p:sp>
        <p:nvSpPr>
          <p:cNvPr id="17" name="Date Placeholder 1"/>
          <p:cNvSpPr>
            <a:spLocks noGrp="1"/>
          </p:cNvSpPr>
          <p:nvPr>
            <p:ph type="dt" sz="half" idx="18"/>
          </p:nvPr>
        </p:nvSpPr>
        <p:spPr/>
        <p:txBody>
          <a:bodyPr/>
          <a:lstStyle>
            <a:lvl1pPr>
              <a:defRPr/>
            </a:lvl1pPr>
          </a:lstStyle>
          <a:p>
            <a:pPr>
              <a:defRPr/>
            </a:pPr>
            <a:r>
              <a:rPr lang="en-US" smtClean="0"/>
              <a:t>20 November 2015</a:t>
            </a:r>
            <a:endParaRPr lang="en-US" dirty="0"/>
          </a:p>
        </p:txBody>
      </p:sp>
      <p:sp>
        <p:nvSpPr>
          <p:cNvPr id="18" name="Slide Number Placeholder 2"/>
          <p:cNvSpPr>
            <a:spLocks noGrp="1"/>
          </p:cNvSpPr>
          <p:nvPr>
            <p:ph type="sldNum" sz="quarter" idx="19"/>
          </p:nvPr>
        </p:nvSpPr>
        <p:spPr/>
        <p:txBody>
          <a:bodyPr/>
          <a:lstStyle>
            <a:lvl1pPr>
              <a:defRPr/>
            </a:lvl1pPr>
          </a:lstStyle>
          <a:p>
            <a:pPr>
              <a:defRPr/>
            </a:pPr>
            <a:fld id="{79E52E5C-3BBF-C54E-813C-75B4D61C7F89}" type="slidenum">
              <a:rPr lang="en-US"/>
              <a:pPr>
                <a:defRPr/>
              </a:pPr>
              <a:t>‹#›</a:t>
            </a:fld>
            <a:endParaRPr lang="en-US" dirty="0"/>
          </a:p>
        </p:txBody>
      </p:sp>
    </p:spTree>
    <p:extLst>
      <p:ext uri="{BB962C8B-B14F-4D97-AF65-F5344CB8AC3E}">
        <p14:creationId xmlns:p14="http://schemas.microsoft.com/office/powerpoint/2010/main" val="18540737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Slide Custom 1 Image">
    <p:spTree>
      <p:nvGrpSpPr>
        <p:cNvPr id="1" name=""/>
        <p:cNvGrpSpPr/>
        <p:nvPr/>
      </p:nvGrpSpPr>
      <p:grpSpPr>
        <a:xfrm>
          <a:off x="0" y="0"/>
          <a:ext cx="0" cy="0"/>
          <a:chOff x="0" y="0"/>
          <a:chExt cx="0" cy="0"/>
        </a:xfrm>
      </p:grpSpPr>
      <p:sp>
        <p:nvSpPr>
          <p:cNvPr id="6" name="Rectangle 5"/>
          <p:cNvSpPr/>
          <p:nvPr/>
        </p:nvSpPr>
        <p:spPr>
          <a:xfrm>
            <a:off x="1588" y="0"/>
            <a:ext cx="9172575" cy="5915025"/>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7" name="Picture 8"/>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0" y="2809875"/>
            <a:ext cx="9144000" cy="3105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Picture Placeholder 15"/>
          <p:cNvSpPr>
            <a:spLocks noGrp="1"/>
          </p:cNvSpPr>
          <p:nvPr>
            <p:ph type="pic" sz="quarter" idx="13"/>
          </p:nvPr>
        </p:nvSpPr>
        <p:spPr>
          <a:xfrm>
            <a:off x="-1" y="0"/>
            <a:ext cx="9144001" cy="2809875"/>
          </a:xfrm>
          <a:prstGeom prst="rect">
            <a:avLst/>
          </a:prstGeom>
        </p:spPr>
        <p:txBody>
          <a:bodyPr rtlCol="0">
            <a:normAutofit/>
          </a:bodyPr>
          <a:lstStyle>
            <a:lvl1pPr marL="0" indent="0">
              <a:buFontTx/>
              <a:buNone/>
              <a:defRPr sz="1800"/>
            </a:lvl1pPr>
          </a:lstStyle>
          <a:p>
            <a:pPr lvl="0"/>
            <a:r>
              <a:rPr lang="en-US" noProof="0" smtClean="0"/>
              <a:t>Drag picture to placeholder or click icon to add</a:t>
            </a:r>
            <a:endParaRPr lang="en-US" noProof="0" dirty="0"/>
          </a:p>
        </p:txBody>
      </p:sp>
      <p:sp>
        <p:nvSpPr>
          <p:cNvPr id="9" name="Rectangle 2"/>
          <p:cNvSpPr>
            <a:spLocks noGrp="1" noChangeArrowheads="1"/>
          </p:cNvSpPr>
          <p:nvPr>
            <p:ph type="ctrTitle"/>
          </p:nvPr>
        </p:nvSpPr>
        <p:spPr>
          <a:xfrm>
            <a:off x="450912" y="3157836"/>
            <a:ext cx="7909316" cy="765053"/>
          </a:xfrm>
          <a:prstGeom prst="rect">
            <a:avLst/>
          </a:prstGeom>
        </p:spPr>
        <p:txBody>
          <a:bodyPr/>
          <a:lstStyle>
            <a:lvl1pPr algn="l">
              <a:lnSpc>
                <a:spcPct val="90000"/>
              </a:lnSpc>
              <a:defRPr sz="2800" b="1">
                <a:solidFill>
                  <a:schemeClr val="bg1"/>
                </a:solidFill>
                <a:latin typeface="+mn-lt"/>
              </a:defRPr>
            </a:lvl1pPr>
          </a:lstStyle>
          <a:p>
            <a:r>
              <a:rPr lang="en-US" smtClean="0"/>
              <a:t>Click to edit Master title style</a:t>
            </a:r>
            <a:endParaRPr lang="en-US" dirty="0"/>
          </a:p>
        </p:txBody>
      </p:sp>
      <p:sp>
        <p:nvSpPr>
          <p:cNvPr id="10" name="Rectangle 3"/>
          <p:cNvSpPr>
            <a:spLocks noGrp="1" noChangeArrowheads="1"/>
          </p:cNvSpPr>
          <p:nvPr>
            <p:ph type="subTitle" idx="1"/>
          </p:nvPr>
        </p:nvSpPr>
        <p:spPr>
          <a:xfrm>
            <a:off x="450913" y="4165407"/>
            <a:ext cx="7909316" cy="429768"/>
          </a:xfrm>
          <a:prstGeom prst="rect">
            <a:avLst/>
          </a:prstGeom>
        </p:spPr>
        <p:txBody>
          <a:bodyPr/>
          <a:lstStyle>
            <a:lvl1pPr marL="0" indent="0">
              <a:lnSpc>
                <a:spcPct val="90000"/>
              </a:lnSpc>
              <a:buFont typeface="Wingdings" pitchFamily="28" charset="2"/>
              <a:buNone/>
              <a:defRPr sz="2000" b="0" baseline="0">
                <a:solidFill>
                  <a:srgbClr val="FFFFFF"/>
                </a:solidFill>
                <a:latin typeface="Verdana"/>
                <a:cs typeface="Verdana"/>
              </a:defRPr>
            </a:lvl1pPr>
          </a:lstStyle>
          <a:p>
            <a:r>
              <a:rPr lang="en-US" smtClean="0"/>
              <a:t>Click to edit Master subtitle style</a:t>
            </a:r>
            <a:endParaRPr lang="en-US" dirty="0"/>
          </a:p>
        </p:txBody>
      </p:sp>
      <p:sp>
        <p:nvSpPr>
          <p:cNvPr id="12" name="Text Placeholder 15"/>
          <p:cNvSpPr>
            <a:spLocks noGrp="1"/>
          </p:cNvSpPr>
          <p:nvPr>
            <p:ph type="body" sz="quarter" idx="14"/>
          </p:nvPr>
        </p:nvSpPr>
        <p:spPr>
          <a:xfrm>
            <a:off x="442206" y="4887456"/>
            <a:ext cx="7918022" cy="378005"/>
          </a:xfrm>
          <a:prstGeom prst="rect">
            <a:avLst/>
          </a:prstGeom>
        </p:spPr>
        <p:txBody>
          <a:bodyPr/>
          <a:lstStyle>
            <a:lvl1pPr marL="0" indent="0">
              <a:buFontTx/>
              <a:buNone/>
              <a:defRPr sz="1600">
                <a:solidFill>
                  <a:schemeClr val="bg1"/>
                </a:solidFill>
                <a:latin typeface="Verdana"/>
              </a:defRPr>
            </a:lvl1pPr>
          </a:lstStyle>
          <a:p>
            <a:pPr lvl="0"/>
            <a:r>
              <a:rPr lang="en-US" smtClean="0"/>
              <a:t>Click to edit Master text styles</a:t>
            </a:r>
          </a:p>
        </p:txBody>
      </p:sp>
      <p:sp>
        <p:nvSpPr>
          <p:cNvPr id="11" name="Date Placeholder 1"/>
          <p:cNvSpPr>
            <a:spLocks noGrp="1"/>
          </p:cNvSpPr>
          <p:nvPr>
            <p:ph type="dt" sz="half" idx="15"/>
          </p:nvPr>
        </p:nvSpPr>
        <p:spPr/>
        <p:txBody>
          <a:bodyPr/>
          <a:lstStyle>
            <a:lvl1pPr>
              <a:defRPr/>
            </a:lvl1pPr>
          </a:lstStyle>
          <a:p>
            <a:pPr>
              <a:defRPr/>
            </a:pPr>
            <a:r>
              <a:rPr lang="en-US" smtClean="0"/>
              <a:t>20 November 2015</a:t>
            </a:r>
            <a:endParaRPr lang="en-US" dirty="0"/>
          </a:p>
        </p:txBody>
      </p:sp>
      <p:sp>
        <p:nvSpPr>
          <p:cNvPr id="13" name="Slide Number Placeholder 2"/>
          <p:cNvSpPr>
            <a:spLocks noGrp="1"/>
          </p:cNvSpPr>
          <p:nvPr>
            <p:ph type="sldNum" sz="quarter" idx="16"/>
          </p:nvPr>
        </p:nvSpPr>
        <p:spPr/>
        <p:txBody>
          <a:bodyPr/>
          <a:lstStyle>
            <a:lvl1pPr>
              <a:defRPr/>
            </a:lvl1pPr>
          </a:lstStyle>
          <a:p>
            <a:pPr>
              <a:defRPr/>
            </a:pPr>
            <a:fld id="{D3A5D731-B9C6-7D47-856A-3907FB9208F6}" type="slidenum">
              <a:rPr lang="en-US"/>
              <a:pPr>
                <a:defRPr/>
              </a:pPr>
              <a:t>‹#›</a:t>
            </a:fld>
            <a:endParaRPr lang="en-US" dirty="0"/>
          </a:p>
        </p:txBody>
      </p:sp>
    </p:spTree>
    <p:extLst>
      <p:ext uri="{BB962C8B-B14F-4D97-AF65-F5344CB8AC3E}">
        <p14:creationId xmlns:p14="http://schemas.microsoft.com/office/powerpoint/2010/main" val="27149149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pic>
        <p:nvPicPr>
          <p:cNvPr id="3" name="Picture 7"/>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0" y="0"/>
            <a:ext cx="9144000" cy="591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itle 1"/>
          <p:cNvSpPr>
            <a:spLocks noGrp="1"/>
          </p:cNvSpPr>
          <p:nvPr>
            <p:ph type="title"/>
          </p:nvPr>
        </p:nvSpPr>
        <p:spPr>
          <a:xfrm>
            <a:off x="457200" y="2417899"/>
            <a:ext cx="8229600" cy="1143000"/>
          </a:xfrm>
          <a:prstGeom prst="rect">
            <a:avLst/>
          </a:prstGeom>
        </p:spPr>
        <p:txBody>
          <a:bodyPr/>
          <a:lstStyle>
            <a:lvl1pPr algn="l">
              <a:defRPr sz="4600" b="1">
                <a:solidFill>
                  <a:srgbClr val="FFFFFF"/>
                </a:solidFill>
                <a:latin typeface="Verdana"/>
                <a:cs typeface="Verdana"/>
              </a:defRPr>
            </a:lvl1pPr>
          </a:lstStyle>
          <a:p>
            <a:r>
              <a:rPr lang="en-US" smtClean="0"/>
              <a:t>Click to edit Master title style</a:t>
            </a:r>
            <a:endParaRPr lang="en-US" dirty="0"/>
          </a:p>
        </p:txBody>
      </p:sp>
      <p:sp>
        <p:nvSpPr>
          <p:cNvPr id="4" name="Slide Number Placeholder 2"/>
          <p:cNvSpPr>
            <a:spLocks noGrp="1"/>
          </p:cNvSpPr>
          <p:nvPr>
            <p:ph type="sldNum" sz="quarter" idx="10"/>
          </p:nvPr>
        </p:nvSpPr>
        <p:spPr/>
        <p:txBody>
          <a:bodyPr/>
          <a:lstStyle>
            <a:lvl1pPr>
              <a:defRPr/>
            </a:lvl1pPr>
          </a:lstStyle>
          <a:p>
            <a:pPr>
              <a:defRPr/>
            </a:pPr>
            <a:fld id="{C3BB0459-26FD-7248-9C09-9BAEF8174546}" type="slidenum">
              <a:rPr lang="en-US"/>
              <a:pPr>
                <a:defRPr/>
              </a:pPr>
              <a:t>‹#›</a:t>
            </a:fld>
            <a:endParaRPr lang="en-US" dirty="0"/>
          </a:p>
        </p:txBody>
      </p:sp>
      <p:sp>
        <p:nvSpPr>
          <p:cNvPr id="5" name="Date Placeholder 3"/>
          <p:cNvSpPr>
            <a:spLocks noGrp="1"/>
          </p:cNvSpPr>
          <p:nvPr>
            <p:ph type="dt" sz="half" idx="11"/>
          </p:nvPr>
        </p:nvSpPr>
        <p:spPr/>
        <p:txBody>
          <a:bodyPr/>
          <a:lstStyle>
            <a:lvl1pPr>
              <a:defRPr/>
            </a:lvl1pPr>
          </a:lstStyle>
          <a:p>
            <a:pPr>
              <a:defRPr/>
            </a:pPr>
            <a:r>
              <a:rPr lang="en-US" smtClean="0"/>
              <a:t>20 November 2015</a:t>
            </a:r>
            <a:endParaRPr lang="en-US" dirty="0"/>
          </a:p>
        </p:txBody>
      </p:sp>
    </p:spTree>
    <p:extLst>
      <p:ext uri="{BB962C8B-B14F-4D97-AF65-F5344CB8AC3E}">
        <p14:creationId xmlns:p14="http://schemas.microsoft.com/office/powerpoint/2010/main" val="1425577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Title Only, N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Slide Number Placeholder 1"/>
          <p:cNvSpPr>
            <a:spLocks noGrp="1"/>
          </p:cNvSpPr>
          <p:nvPr>
            <p:ph type="sldNum" sz="quarter" idx="10"/>
          </p:nvPr>
        </p:nvSpPr>
        <p:spPr/>
        <p:txBody>
          <a:bodyPr/>
          <a:lstStyle>
            <a:lvl1pPr>
              <a:defRPr/>
            </a:lvl1pPr>
          </a:lstStyle>
          <a:p>
            <a:pPr>
              <a:defRPr/>
            </a:pPr>
            <a:fld id="{942DB186-ED04-5C4C-B3C5-0B410677D56D}" type="slidenum">
              <a:rPr lang="en-US"/>
              <a:pPr>
                <a:defRPr/>
              </a:pPr>
              <a:t>‹#›</a:t>
            </a:fld>
            <a:endParaRPr lang="en-US" dirty="0"/>
          </a:p>
        </p:txBody>
      </p:sp>
      <p:sp>
        <p:nvSpPr>
          <p:cNvPr id="4" name="Date Placeholder 2"/>
          <p:cNvSpPr>
            <a:spLocks noGrp="1"/>
          </p:cNvSpPr>
          <p:nvPr>
            <p:ph type="dt" sz="half" idx="11"/>
          </p:nvPr>
        </p:nvSpPr>
        <p:spPr/>
        <p:txBody>
          <a:bodyPr/>
          <a:lstStyle>
            <a:lvl1pPr>
              <a:defRPr/>
            </a:lvl1pPr>
          </a:lstStyle>
          <a:p>
            <a:pPr>
              <a:defRPr/>
            </a:pPr>
            <a:r>
              <a:rPr lang="en-US" smtClean="0"/>
              <a:t>20 November 2015</a:t>
            </a:r>
            <a:endParaRPr lang="en-US" dirty="0"/>
          </a:p>
        </p:txBody>
      </p:sp>
    </p:spTree>
    <p:extLst>
      <p:ext uri="{BB962C8B-B14F-4D97-AF65-F5344CB8AC3E}">
        <p14:creationId xmlns:p14="http://schemas.microsoft.com/office/powerpoint/2010/main" val="33913427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 Content ">
    <p:spTree>
      <p:nvGrpSpPr>
        <p:cNvPr id="1" name=""/>
        <p:cNvGrpSpPr/>
        <p:nvPr/>
      </p:nvGrpSpPr>
      <p:grpSpPr>
        <a:xfrm>
          <a:off x="0" y="0"/>
          <a:ext cx="0" cy="0"/>
          <a:chOff x="0" y="0"/>
          <a:chExt cx="0" cy="0"/>
        </a:xfrm>
      </p:grpSpPr>
      <p:sp>
        <p:nvSpPr>
          <p:cNvPr id="5" name="Content Placeholder 4"/>
          <p:cNvSpPr>
            <a:spLocks noGrp="1"/>
          </p:cNvSpPr>
          <p:nvPr>
            <p:ph sz="quarter" idx="23"/>
          </p:nvPr>
        </p:nvSpPr>
        <p:spPr>
          <a:xfrm>
            <a:off x="374826" y="1644650"/>
            <a:ext cx="4035425" cy="436721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10"/>
          <p:cNvSpPr>
            <a:spLocks noGrp="1"/>
          </p:cNvSpPr>
          <p:nvPr>
            <p:ph sz="quarter" idx="24"/>
          </p:nvPr>
        </p:nvSpPr>
        <p:spPr>
          <a:xfrm>
            <a:off x="4738864" y="1636663"/>
            <a:ext cx="3952702" cy="436721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2" name="Title 6"/>
          <p:cNvSpPr>
            <a:spLocks noGrp="1"/>
          </p:cNvSpPr>
          <p:nvPr>
            <p:ph type="title"/>
          </p:nvPr>
        </p:nvSpPr>
        <p:spPr>
          <a:xfrm>
            <a:off x="365760" y="135133"/>
            <a:ext cx="8325805" cy="1076030"/>
          </a:xfrm>
        </p:spPr>
        <p:txBody>
          <a:bodyPr/>
          <a:lstStyle/>
          <a:p>
            <a:r>
              <a:rPr lang="en-US" smtClean="0"/>
              <a:t>Click to edit Master title style</a:t>
            </a:r>
            <a:endParaRPr lang="en-US"/>
          </a:p>
        </p:txBody>
      </p:sp>
      <p:sp>
        <p:nvSpPr>
          <p:cNvPr id="6" name="Slide Number Placeholder 1"/>
          <p:cNvSpPr>
            <a:spLocks noGrp="1"/>
          </p:cNvSpPr>
          <p:nvPr>
            <p:ph type="sldNum" sz="quarter" idx="25"/>
          </p:nvPr>
        </p:nvSpPr>
        <p:spPr/>
        <p:txBody>
          <a:bodyPr/>
          <a:lstStyle>
            <a:lvl1pPr>
              <a:defRPr/>
            </a:lvl1pPr>
          </a:lstStyle>
          <a:p>
            <a:pPr>
              <a:defRPr/>
            </a:pPr>
            <a:fld id="{CD55D826-9EFD-B845-88AF-28493E7197A8}" type="slidenum">
              <a:rPr lang="en-US"/>
              <a:pPr>
                <a:defRPr/>
              </a:pPr>
              <a:t>‹#›</a:t>
            </a:fld>
            <a:endParaRPr lang="en-US" dirty="0"/>
          </a:p>
        </p:txBody>
      </p:sp>
      <p:sp>
        <p:nvSpPr>
          <p:cNvPr id="7" name="Date Placeholder 2"/>
          <p:cNvSpPr>
            <a:spLocks noGrp="1"/>
          </p:cNvSpPr>
          <p:nvPr>
            <p:ph type="dt" sz="half" idx="26"/>
          </p:nvPr>
        </p:nvSpPr>
        <p:spPr/>
        <p:txBody>
          <a:bodyPr/>
          <a:lstStyle>
            <a:lvl1pPr>
              <a:defRPr/>
            </a:lvl1pPr>
          </a:lstStyle>
          <a:p>
            <a:pPr>
              <a:defRPr/>
            </a:pPr>
            <a:r>
              <a:rPr lang="en-US" smtClean="0"/>
              <a:t>20 November 2015</a:t>
            </a:r>
            <a:endParaRPr lang="en-US" dirty="0"/>
          </a:p>
        </p:txBody>
      </p:sp>
    </p:spTree>
    <p:extLst>
      <p:ext uri="{BB962C8B-B14F-4D97-AF65-F5344CB8AC3E}">
        <p14:creationId xmlns:p14="http://schemas.microsoft.com/office/powerpoint/2010/main" val="25361352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6" name="Text Placeholder 2"/>
          <p:cNvSpPr>
            <a:spLocks noGrp="1"/>
          </p:cNvSpPr>
          <p:nvPr>
            <p:ph type="body" idx="1"/>
          </p:nvPr>
        </p:nvSpPr>
        <p:spPr>
          <a:xfrm>
            <a:off x="366889" y="1645920"/>
            <a:ext cx="4035247" cy="789828"/>
          </a:xfrm>
          <a:prstGeom prst="rect">
            <a:avLst/>
          </a:prstGeom>
        </p:spPr>
        <p:txBody>
          <a:bodyPr anchor="b">
            <a:noAutofit/>
          </a:bodyPr>
          <a:lstStyle>
            <a:lvl1pPr marL="0" indent="0" algn="ctr">
              <a:lnSpc>
                <a:spcPts val="3000"/>
              </a:lnSpc>
              <a:spcBef>
                <a:spcPts val="0"/>
              </a:spcBef>
              <a:buNone/>
              <a:defRPr sz="2600" b="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3" name="Text Placeholder 2"/>
          <p:cNvSpPr>
            <a:spLocks noGrp="1"/>
          </p:cNvSpPr>
          <p:nvPr>
            <p:ph type="body" idx="17"/>
          </p:nvPr>
        </p:nvSpPr>
        <p:spPr>
          <a:xfrm>
            <a:off x="4703762" y="1645920"/>
            <a:ext cx="3987803" cy="789828"/>
          </a:xfrm>
          <a:prstGeom prst="rect">
            <a:avLst/>
          </a:prstGeom>
        </p:spPr>
        <p:txBody>
          <a:bodyPr anchor="b">
            <a:noAutofit/>
          </a:bodyPr>
          <a:lstStyle>
            <a:lvl1pPr marL="0" indent="0" algn="ctr">
              <a:lnSpc>
                <a:spcPts val="3000"/>
              </a:lnSpc>
              <a:spcBef>
                <a:spcPts val="0"/>
              </a:spcBef>
              <a:buNone/>
              <a:defRPr sz="26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5" name="Content Placeholder 4"/>
          <p:cNvSpPr>
            <a:spLocks noGrp="1"/>
          </p:cNvSpPr>
          <p:nvPr>
            <p:ph sz="quarter" idx="24"/>
          </p:nvPr>
        </p:nvSpPr>
        <p:spPr>
          <a:xfrm>
            <a:off x="357187" y="2659063"/>
            <a:ext cx="4044950" cy="3352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Content Placeholder 7"/>
          <p:cNvSpPr>
            <a:spLocks noGrp="1"/>
          </p:cNvSpPr>
          <p:nvPr>
            <p:ph sz="quarter" idx="25"/>
          </p:nvPr>
        </p:nvSpPr>
        <p:spPr>
          <a:xfrm>
            <a:off x="4703762" y="2659063"/>
            <a:ext cx="3987803" cy="3352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4" name="Title 6"/>
          <p:cNvSpPr>
            <a:spLocks noGrp="1"/>
          </p:cNvSpPr>
          <p:nvPr>
            <p:ph type="title"/>
          </p:nvPr>
        </p:nvSpPr>
        <p:spPr>
          <a:xfrm>
            <a:off x="365760" y="135133"/>
            <a:ext cx="8325805" cy="1076030"/>
          </a:xfrm>
        </p:spPr>
        <p:txBody>
          <a:bodyPr/>
          <a:lstStyle/>
          <a:p>
            <a:r>
              <a:rPr lang="en-US" smtClean="0"/>
              <a:t>Click to edit Master title style</a:t>
            </a:r>
            <a:endParaRPr lang="en-US"/>
          </a:p>
        </p:txBody>
      </p:sp>
      <p:sp>
        <p:nvSpPr>
          <p:cNvPr id="7" name="Slide Number Placeholder 1"/>
          <p:cNvSpPr>
            <a:spLocks noGrp="1"/>
          </p:cNvSpPr>
          <p:nvPr>
            <p:ph type="sldNum" sz="quarter" idx="26"/>
          </p:nvPr>
        </p:nvSpPr>
        <p:spPr/>
        <p:txBody>
          <a:bodyPr/>
          <a:lstStyle>
            <a:lvl1pPr>
              <a:defRPr/>
            </a:lvl1pPr>
          </a:lstStyle>
          <a:p>
            <a:pPr>
              <a:defRPr/>
            </a:pPr>
            <a:fld id="{C2B22407-7B97-E24F-876C-E7B4FC2B51F5}" type="slidenum">
              <a:rPr lang="en-US"/>
              <a:pPr>
                <a:defRPr/>
              </a:pPr>
              <a:t>‹#›</a:t>
            </a:fld>
            <a:endParaRPr lang="en-US" dirty="0"/>
          </a:p>
        </p:txBody>
      </p:sp>
      <p:sp>
        <p:nvSpPr>
          <p:cNvPr id="9" name="Date Placeholder 2"/>
          <p:cNvSpPr>
            <a:spLocks noGrp="1"/>
          </p:cNvSpPr>
          <p:nvPr>
            <p:ph type="dt" sz="half" idx="27"/>
          </p:nvPr>
        </p:nvSpPr>
        <p:spPr/>
        <p:txBody>
          <a:bodyPr/>
          <a:lstStyle>
            <a:lvl1pPr>
              <a:defRPr/>
            </a:lvl1pPr>
          </a:lstStyle>
          <a:p>
            <a:pPr>
              <a:defRPr/>
            </a:pPr>
            <a:r>
              <a:rPr lang="en-US" smtClean="0"/>
              <a:t>20 November 2015</a:t>
            </a:r>
            <a:endParaRPr lang="en-US" dirty="0"/>
          </a:p>
        </p:txBody>
      </p:sp>
    </p:spTree>
    <p:extLst>
      <p:ext uri="{BB962C8B-B14F-4D97-AF65-F5344CB8AC3E}">
        <p14:creationId xmlns:p14="http://schemas.microsoft.com/office/powerpoint/2010/main" val="351712614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ext, 1 Content">
    <p:spTree>
      <p:nvGrpSpPr>
        <p:cNvPr id="1" name=""/>
        <p:cNvGrpSpPr/>
        <p:nvPr/>
      </p:nvGrpSpPr>
      <p:grpSpPr>
        <a:xfrm>
          <a:off x="0" y="0"/>
          <a:ext cx="0" cy="0"/>
          <a:chOff x="0" y="0"/>
          <a:chExt cx="0" cy="0"/>
        </a:xfrm>
      </p:grpSpPr>
      <p:sp>
        <p:nvSpPr>
          <p:cNvPr id="5" name="Content Placeholder 4"/>
          <p:cNvSpPr>
            <a:spLocks noGrp="1"/>
          </p:cNvSpPr>
          <p:nvPr>
            <p:ph sz="quarter" idx="21"/>
          </p:nvPr>
        </p:nvSpPr>
        <p:spPr>
          <a:xfrm>
            <a:off x="4678538" y="1644650"/>
            <a:ext cx="4035425" cy="436721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0" name="Title 6"/>
          <p:cNvSpPr>
            <a:spLocks noGrp="1"/>
          </p:cNvSpPr>
          <p:nvPr>
            <p:ph type="title"/>
          </p:nvPr>
        </p:nvSpPr>
        <p:spPr>
          <a:xfrm>
            <a:off x="365760" y="135133"/>
            <a:ext cx="8325805" cy="1076030"/>
          </a:xfrm>
        </p:spPr>
        <p:txBody>
          <a:bodyPr/>
          <a:lstStyle/>
          <a:p>
            <a:r>
              <a:rPr lang="en-US" smtClean="0"/>
              <a:t>Click to edit Master title style</a:t>
            </a:r>
            <a:endParaRPr lang="en-US"/>
          </a:p>
        </p:txBody>
      </p:sp>
      <p:sp>
        <p:nvSpPr>
          <p:cNvPr id="11" name="Picture Placeholder 10"/>
          <p:cNvSpPr>
            <a:spLocks noGrp="1"/>
          </p:cNvSpPr>
          <p:nvPr>
            <p:ph type="pic" sz="quarter" idx="22"/>
          </p:nvPr>
        </p:nvSpPr>
        <p:spPr>
          <a:xfrm>
            <a:off x="365125" y="1644650"/>
            <a:ext cx="3997325" cy="4367213"/>
          </a:xfrm>
        </p:spPr>
        <p:txBody>
          <a:bodyPr rtlCol="0">
            <a:normAutofit/>
          </a:bodyPr>
          <a:lstStyle>
            <a:lvl1pPr marL="0" marR="0" indent="0" algn="l" defTabSz="457200" rtl="0" eaLnBrk="1" fontAlgn="auto" latinLnBrk="0" hangingPunct="1">
              <a:lnSpc>
                <a:spcPct val="100000"/>
              </a:lnSpc>
              <a:spcBef>
                <a:spcPts val="1800"/>
              </a:spcBef>
              <a:spcAft>
                <a:spcPts val="0"/>
              </a:spcAft>
              <a:buClrTx/>
              <a:buSzPct val="135000"/>
              <a:buFontTx/>
              <a:buNone/>
              <a:tabLst/>
              <a:defRPr sz="2000"/>
            </a:lvl1pPr>
          </a:lstStyle>
          <a:p>
            <a:pPr lvl="0"/>
            <a:r>
              <a:rPr lang="en-US" noProof="0" smtClean="0"/>
              <a:t>Drag picture to placeholder or click icon to add</a:t>
            </a:r>
            <a:endParaRPr lang="en-US" noProof="0" dirty="0"/>
          </a:p>
        </p:txBody>
      </p:sp>
      <p:sp>
        <p:nvSpPr>
          <p:cNvPr id="6" name="Slide Number Placeholder 1"/>
          <p:cNvSpPr>
            <a:spLocks noGrp="1"/>
          </p:cNvSpPr>
          <p:nvPr>
            <p:ph type="sldNum" sz="quarter" idx="23"/>
          </p:nvPr>
        </p:nvSpPr>
        <p:spPr/>
        <p:txBody>
          <a:bodyPr/>
          <a:lstStyle>
            <a:lvl1pPr>
              <a:defRPr/>
            </a:lvl1pPr>
          </a:lstStyle>
          <a:p>
            <a:pPr>
              <a:defRPr/>
            </a:pPr>
            <a:fld id="{7D83AACE-EAD6-D045-8D67-2106286A4541}" type="slidenum">
              <a:rPr lang="en-US"/>
              <a:pPr>
                <a:defRPr/>
              </a:pPr>
              <a:t>‹#›</a:t>
            </a:fld>
            <a:endParaRPr lang="en-US" dirty="0"/>
          </a:p>
        </p:txBody>
      </p:sp>
      <p:sp>
        <p:nvSpPr>
          <p:cNvPr id="7" name="Date Placeholder 2"/>
          <p:cNvSpPr>
            <a:spLocks noGrp="1"/>
          </p:cNvSpPr>
          <p:nvPr>
            <p:ph type="dt" sz="half" idx="24"/>
          </p:nvPr>
        </p:nvSpPr>
        <p:spPr/>
        <p:txBody>
          <a:bodyPr/>
          <a:lstStyle>
            <a:lvl1pPr>
              <a:defRPr/>
            </a:lvl1pPr>
          </a:lstStyle>
          <a:p>
            <a:pPr>
              <a:defRPr/>
            </a:pPr>
            <a:r>
              <a:rPr lang="en-US" smtClean="0"/>
              <a:t>20 November 2015</a:t>
            </a:r>
            <a:endParaRPr lang="en-US" dirty="0"/>
          </a:p>
        </p:txBody>
      </p:sp>
    </p:spTree>
    <p:extLst>
      <p:ext uri="{BB962C8B-B14F-4D97-AF65-F5344CB8AC3E}">
        <p14:creationId xmlns:p14="http://schemas.microsoft.com/office/powerpoint/2010/main" val="133813768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ext, 2 Content">
    <p:spTree>
      <p:nvGrpSpPr>
        <p:cNvPr id="1" name=""/>
        <p:cNvGrpSpPr/>
        <p:nvPr/>
      </p:nvGrpSpPr>
      <p:grpSpPr>
        <a:xfrm>
          <a:off x="0" y="0"/>
          <a:ext cx="0" cy="0"/>
          <a:chOff x="0" y="0"/>
          <a:chExt cx="0" cy="0"/>
        </a:xfrm>
      </p:grpSpPr>
      <p:sp>
        <p:nvSpPr>
          <p:cNvPr id="5" name="Content Placeholder 4"/>
          <p:cNvSpPr>
            <a:spLocks noGrp="1"/>
          </p:cNvSpPr>
          <p:nvPr>
            <p:ph sz="quarter" idx="23"/>
          </p:nvPr>
        </p:nvSpPr>
        <p:spPr>
          <a:xfrm>
            <a:off x="390702" y="1644650"/>
            <a:ext cx="4035425" cy="436721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Title 1"/>
          <p:cNvSpPr>
            <a:spLocks noGrp="1"/>
          </p:cNvSpPr>
          <p:nvPr>
            <p:ph type="title"/>
          </p:nvPr>
        </p:nvSpPr>
        <p:spPr>
          <a:xfrm>
            <a:off x="365760" y="135133"/>
            <a:ext cx="8325805" cy="1076030"/>
          </a:xfrm>
        </p:spPr>
        <p:txBody>
          <a:bodyPr/>
          <a:lstStyle/>
          <a:p>
            <a:r>
              <a:rPr lang="en-US" smtClean="0"/>
              <a:t>Click to edit Master title style</a:t>
            </a:r>
            <a:endParaRPr lang="en-US"/>
          </a:p>
        </p:txBody>
      </p:sp>
      <p:sp>
        <p:nvSpPr>
          <p:cNvPr id="12" name="Picture Placeholder 5"/>
          <p:cNvSpPr>
            <a:spLocks noGrp="1"/>
          </p:cNvSpPr>
          <p:nvPr>
            <p:ph type="pic" sz="quarter" idx="24"/>
          </p:nvPr>
        </p:nvSpPr>
        <p:spPr>
          <a:xfrm>
            <a:off x="4752975" y="1644650"/>
            <a:ext cx="3938590" cy="2077380"/>
          </a:xfrm>
        </p:spPr>
        <p:txBody>
          <a:bodyPr rtlCol="0">
            <a:normAutofit/>
          </a:bodyPr>
          <a:lstStyle>
            <a:lvl1pPr marL="0" marR="0" indent="0" algn="l" defTabSz="457200" rtl="0" eaLnBrk="1" fontAlgn="auto" latinLnBrk="0" hangingPunct="1">
              <a:lnSpc>
                <a:spcPct val="100000"/>
              </a:lnSpc>
              <a:spcBef>
                <a:spcPts val="1800"/>
              </a:spcBef>
              <a:spcAft>
                <a:spcPts val="0"/>
              </a:spcAft>
              <a:buClrTx/>
              <a:buSzPct val="135000"/>
              <a:buFontTx/>
              <a:buNone/>
              <a:tabLst/>
              <a:defRPr sz="2000"/>
            </a:lvl1pPr>
          </a:lstStyle>
          <a:p>
            <a:pPr lvl="0"/>
            <a:r>
              <a:rPr lang="en-US" noProof="0" smtClean="0"/>
              <a:t>Drag picture to placeholder or click icon to add</a:t>
            </a:r>
            <a:endParaRPr lang="en-US" noProof="0" dirty="0"/>
          </a:p>
        </p:txBody>
      </p:sp>
      <p:sp>
        <p:nvSpPr>
          <p:cNvPr id="13" name="Picture Placeholder 7"/>
          <p:cNvSpPr>
            <a:spLocks noGrp="1"/>
          </p:cNvSpPr>
          <p:nvPr>
            <p:ph type="pic" sz="quarter" idx="25"/>
          </p:nvPr>
        </p:nvSpPr>
        <p:spPr>
          <a:xfrm>
            <a:off x="4752975" y="3945672"/>
            <a:ext cx="3938590" cy="2072542"/>
          </a:xfrm>
        </p:spPr>
        <p:txBody>
          <a:bodyPr rtlCol="0">
            <a:normAutofit/>
          </a:bodyPr>
          <a:lstStyle>
            <a:lvl1pPr marL="0" marR="0" indent="0" algn="l" defTabSz="457200" rtl="0" eaLnBrk="1" fontAlgn="auto" latinLnBrk="0" hangingPunct="1">
              <a:lnSpc>
                <a:spcPct val="100000"/>
              </a:lnSpc>
              <a:spcBef>
                <a:spcPts val="1800"/>
              </a:spcBef>
              <a:spcAft>
                <a:spcPts val="0"/>
              </a:spcAft>
              <a:buClrTx/>
              <a:buSzPct val="135000"/>
              <a:buFontTx/>
              <a:buNone/>
              <a:tabLst/>
              <a:defRPr sz="2000"/>
            </a:lvl1pPr>
          </a:lstStyle>
          <a:p>
            <a:pPr lvl="0"/>
            <a:r>
              <a:rPr lang="en-US" noProof="0" smtClean="0"/>
              <a:t>Drag picture to placeholder or click icon to add</a:t>
            </a:r>
            <a:endParaRPr lang="en-US" noProof="0" dirty="0" smtClean="0"/>
          </a:p>
        </p:txBody>
      </p:sp>
      <p:sp>
        <p:nvSpPr>
          <p:cNvPr id="6" name="Slide Number Placeholder 1"/>
          <p:cNvSpPr>
            <a:spLocks noGrp="1"/>
          </p:cNvSpPr>
          <p:nvPr>
            <p:ph type="sldNum" sz="quarter" idx="26"/>
          </p:nvPr>
        </p:nvSpPr>
        <p:spPr/>
        <p:txBody>
          <a:bodyPr/>
          <a:lstStyle>
            <a:lvl1pPr>
              <a:defRPr/>
            </a:lvl1pPr>
          </a:lstStyle>
          <a:p>
            <a:pPr>
              <a:defRPr/>
            </a:pPr>
            <a:fld id="{9537FDE1-6CC7-6241-96F5-A54C6D567CAF}" type="slidenum">
              <a:rPr lang="en-US"/>
              <a:pPr>
                <a:defRPr/>
              </a:pPr>
              <a:t>‹#›</a:t>
            </a:fld>
            <a:endParaRPr lang="en-US" dirty="0"/>
          </a:p>
        </p:txBody>
      </p:sp>
      <p:sp>
        <p:nvSpPr>
          <p:cNvPr id="7" name="Date Placeholder 2"/>
          <p:cNvSpPr>
            <a:spLocks noGrp="1"/>
          </p:cNvSpPr>
          <p:nvPr>
            <p:ph type="dt" sz="half" idx="27"/>
          </p:nvPr>
        </p:nvSpPr>
        <p:spPr/>
        <p:txBody>
          <a:bodyPr/>
          <a:lstStyle>
            <a:lvl1pPr>
              <a:defRPr/>
            </a:lvl1pPr>
          </a:lstStyle>
          <a:p>
            <a:pPr>
              <a:defRPr/>
            </a:pPr>
            <a:r>
              <a:rPr lang="en-US" smtClean="0"/>
              <a:t>20 November 2015</a:t>
            </a:r>
            <a:endParaRPr lang="en-US" dirty="0"/>
          </a:p>
        </p:txBody>
      </p:sp>
    </p:spTree>
    <p:extLst>
      <p:ext uri="{BB962C8B-B14F-4D97-AF65-F5344CB8AC3E}">
        <p14:creationId xmlns:p14="http://schemas.microsoft.com/office/powerpoint/2010/main" val="197463259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4 Content">
    <p:spTree>
      <p:nvGrpSpPr>
        <p:cNvPr id="1" name=""/>
        <p:cNvGrpSpPr/>
        <p:nvPr/>
      </p:nvGrpSpPr>
      <p:grpSpPr>
        <a:xfrm>
          <a:off x="0" y="0"/>
          <a:ext cx="0" cy="0"/>
          <a:chOff x="0" y="0"/>
          <a:chExt cx="0" cy="0"/>
        </a:xfrm>
      </p:grpSpPr>
      <p:sp>
        <p:nvSpPr>
          <p:cNvPr id="13" name="Content Placeholder 3"/>
          <p:cNvSpPr>
            <a:spLocks noGrp="1"/>
          </p:cNvSpPr>
          <p:nvPr>
            <p:ph sz="half" idx="16"/>
          </p:nvPr>
        </p:nvSpPr>
        <p:spPr>
          <a:xfrm>
            <a:off x="370987" y="1645920"/>
            <a:ext cx="3992697" cy="2057400"/>
          </a:xfrm>
          <a:prstGeom prst="rect">
            <a:avLst/>
          </a:prstGeom>
        </p:spPr>
        <p:txBody>
          <a:bodyPr/>
          <a:lstStyle>
            <a:lvl1pPr marL="274320" indent="-274320">
              <a:buSzPct val="125000"/>
              <a:buFontTx/>
              <a:buBlip>
                <a:blip r:embed="rId2"/>
              </a:buBlip>
              <a:defRPr sz="2000" b="0" baseline="0">
                <a:solidFill>
                  <a:srgbClr val="000000"/>
                </a:solidFill>
                <a:latin typeface="Verdana"/>
                <a:cs typeface="Verdana"/>
              </a:defRPr>
            </a:lvl1pPr>
            <a:lvl2pPr marL="548640" indent="-182880">
              <a:buClr>
                <a:schemeClr val="tx1">
                  <a:lumMod val="50000"/>
                  <a:lumOff val="50000"/>
                </a:schemeClr>
              </a:buClr>
              <a:buFont typeface="Lucida Grande"/>
              <a:buChar char="–"/>
              <a:defRPr sz="1800" baseline="0"/>
            </a:lvl2pPr>
            <a:lvl3pPr marL="822960" indent="-182880">
              <a:buClr>
                <a:schemeClr val="tx1">
                  <a:lumMod val="65000"/>
                  <a:lumOff val="35000"/>
                </a:schemeClr>
              </a:buClr>
              <a:buSzPct val="100000"/>
              <a:buFont typeface="Wingdings" charset="2"/>
              <a:buChar char="§"/>
              <a:defRPr sz="1800" baseline="0"/>
            </a:lvl3pPr>
            <a:lvl4pPr marL="1051560" indent="-182880">
              <a:buClr>
                <a:schemeClr val="tx1">
                  <a:lumMod val="50000"/>
                  <a:lumOff val="50000"/>
                </a:schemeClr>
              </a:buClr>
              <a:defRPr sz="1600"/>
            </a:lvl4pPr>
            <a:lvl5pPr marL="1234440" indent="-182880">
              <a:buClr>
                <a:schemeClr val="tx1">
                  <a:lumMod val="50000"/>
                  <a:lumOff val="50000"/>
                </a:schemeClr>
              </a:buClr>
              <a:buFont typeface="Wingdings" charset="2"/>
              <a:buChar cha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12" name="Content Placeholder 3"/>
          <p:cNvSpPr>
            <a:spLocks noGrp="1"/>
          </p:cNvSpPr>
          <p:nvPr>
            <p:ph sz="half" idx="20"/>
          </p:nvPr>
        </p:nvSpPr>
        <p:spPr>
          <a:xfrm>
            <a:off x="4760290" y="1645920"/>
            <a:ext cx="3931276" cy="2057400"/>
          </a:xfrm>
          <a:prstGeom prst="rect">
            <a:avLst/>
          </a:prstGeom>
        </p:spPr>
        <p:txBody>
          <a:bodyPr/>
          <a:lstStyle>
            <a:lvl1pPr marL="274320" indent="-274320">
              <a:buSzPct val="125000"/>
              <a:buFontTx/>
              <a:buBlip>
                <a:blip r:embed="rId2"/>
              </a:buBlip>
              <a:defRPr sz="2000" b="0" baseline="0">
                <a:solidFill>
                  <a:srgbClr val="000000"/>
                </a:solidFill>
                <a:latin typeface="Verdana"/>
                <a:cs typeface="Verdana"/>
              </a:defRPr>
            </a:lvl1pPr>
            <a:lvl2pPr marL="548640" indent="-182880">
              <a:buClr>
                <a:schemeClr val="tx1">
                  <a:lumMod val="50000"/>
                  <a:lumOff val="50000"/>
                </a:schemeClr>
              </a:buClr>
              <a:buFont typeface="Lucida Grande"/>
              <a:buChar char="–"/>
              <a:defRPr sz="1800" baseline="0"/>
            </a:lvl2pPr>
            <a:lvl3pPr marL="822960" indent="-182880">
              <a:buClr>
                <a:schemeClr val="tx1">
                  <a:lumMod val="65000"/>
                  <a:lumOff val="35000"/>
                </a:schemeClr>
              </a:buClr>
              <a:buSzPct val="100000"/>
              <a:buFont typeface="Wingdings" charset="2"/>
              <a:buChar char="§"/>
              <a:defRPr sz="1800" baseline="0"/>
            </a:lvl3pPr>
            <a:lvl4pPr marL="1051560" indent="-182880">
              <a:buClr>
                <a:schemeClr val="tx1">
                  <a:lumMod val="50000"/>
                  <a:lumOff val="50000"/>
                </a:schemeClr>
              </a:buClr>
              <a:defRPr sz="1600"/>
            </a:lvl4pPr>
            <a:lvl5pPr marL="1234440" indent="-182880">
              <a:buClr>
                <a:schemeClr val="tx1">
                  <a:lumMod val="50000"/>
                  <a:lumOff val="50000"/>
                </a:schemeClr>
              </a:buClr>
              <a:buFont typeface="Wingdings" charset="2"/>
              <a:buChar cha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19" name="Content Placeholder 3"/>
          <p:cNvSpPr>
            <a:spLocks noGrp="1"/>
          </p:cNvSpPr>
          <p:nvPr>
            <p:ph sz="half" idx="21"/>
          </p:nvPr>
        </p:nvSpPr>
        <p:spPr>
          <a:xfrm>
            <a:off x="348289" y="3920063"/>
            <a:ext cx="3992697" cy="2057400"/>
          </a:xfrm>
          <a:prstGeom prst="rect">
            <a:avLst/>
          </a:prstGeom>
        </p:spPr>
        <p:txBody>
          <a:bodyPr/>
          <a:lstStyle>
            <a:lvl1pPr marL="274320" indent="-274320">
              <a:buSzPct val="125000"/>
              <a:buFontTx/>
              <a:buBlip>
                <a:blip r:embed="rId2"/>
              </a:buBlip>
              <a:defRPr sz="2000" b="0" baseline="0">
                <a:solidFill>
                  <a:srgbClr val="000000"/>
                </a:solidFill>
                <a:latin typeface="Verdana"/>
                <a:cs typeface="Verdana"/>
              </a:defRPr>
            </a:lvl1pPr>
            <a:lvl2pPr marL="548640" indent="-182880">
              <a:buClr>
                <a:schemeClr val="tx1">
                  <a:lumMod val="50000"/>
                  <a:lumOff val="50000"/>
                </a:schemeClr>
              </a:buClr>
              <a:buFont typeface="Lucida Grande"/>
              <a:buChar char="–"/>
              <a:defRPr sz="1800" baseline="0"/>
            </a:lvl2pPr>
            <a:lvl3pPr marL="822960" indent="-182880">
              <a:buClr>
                <a:schemeClr val="tx1">
                  <a:lumMod val="65000"/>
                  <a:lumOff val="35000"/>
                </a:schemeClr>
              </a:buClr>
              <a:buSzPct val="100000"/>
              <a:buFont typeface="Wingdings" charset="2"/>
              <a:buChar char="§"/>
              <a:defRPr sz="1800" baseline="0"/>
            </a:lvl3pPr>
            <a:lvl4pPr marL="1051560" indent="-182880">
              <a:buClr>
                <a:schemeClr val="tx1">
                  <a:lumMod val="50000"/>
                  <a:lumOff val="50000"/>
                </a:schemeClr>
              </a:buClr>
              <a:defRPr sz="1600"/>
            </a:lvl4pPr>
            <a:lvl5pPr marL="1234440" indent="-182880">
              <a:buClr>
                <a:schemeClr val="tx1">
                  <a:lumMod val="50000"/>
                  <a:lumOff val="50000"/>
                </a:schemeClr>
              </a:buClr>
              <a:buFont typeface="Wingdings" charset="2"/>
              <a:buChar cha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20" name="Content Placeholder 3"/>
          <p:cNvSpPr>
            <a:spLocks noGrp="1"/>
          </p:cNvSpPr>
          <p:nvPr>
            <p:ph sz="half" idx="22"/>
          </p:nvPr>
        </p:nvSpPr>
        <p:spPr>
          <a:xfrm>
            <a:off x="4737592" y="3920063"/>
            <a:ext cx="3953974" cy="2057400"/>
          </a:xfrm>
          <a:prstGeom prst="rect">
            <a:avLst/>
          </a:prstGeom>
        </p:spPr>
        <p:txBody>
          <a:bodyPr/>
          <a:lstStyle>
            <a:lvl1pPr marL="274320" indent="-274320">
              <a:buSzPct val="125000"/>
              <a:buFontTx/>
              <a:buBlip>
                <a:blip r:embed="rId2"/>
              </a:buBlip>
              <a:defRPr sz="2000" b="0" baseline="0">
                <a:solidFill>
                  <a:srgbClr val="000000"/>
                </a:solidFill>
                <a:latin typeface="Verdana"/>
                <a:cs typeface="Verdana"/>
              </a:defRPr>
            </a:lvl1pPr>
            <a:lvl2pPr marL="548640" indent="-182880">
              <a:buClr>
                <a:schemeClr val="tx1">
                  <a:lumMod val="50000"/>
                  <a:lumOff val="50000"/>
                </a:schemeClr>
              </a:buClr>
              <a:buFont typeface="Lucida Grande"/>
              <a:buChar char="–"/>
              <a:defRPr sz="1800" baseline="0"/>
            </a:lvl2pPr>
            <a:lvl3pPr marL="822960" indent="-182880">
              <a:buClr>
                <a:schemeClr val="tx1">
                  <a:lumMod val="65000"/>
                  <a:lumOff val="35000"/>
                </a:schemeClr>
              </a:buClr>
              <a:buSzPct val="100000"/>
              <a:buFont typeface="Wingdings" charset="2"/>
              <a:buChar char="§"/>
              <a:defRPr sz="1800" baseline="0"/>
            </a:lvl3pPr>
            <a:lvl4pPr marL="1051560" indent="-182880">
              <a:buClr>
                <a:schemeClr val="tx1">
                  <a:lumMod val="50000"/>
                  <a:lumOff val="50000"/>
                </a:schemeClr>
              </a:buClr>
              <a:defRPr sz="1600"/>
            </a:lvl4pPr>
            <a:lvl5pPr marL="1234440" indent="-182880">
              <a:buClr>
                <a:schemeClr val="tx1">
                  <a:lumMod val="50000"/>
                  <a:lumOff val="50000"/>
                </a:schemeClr>
              </a:buClr>
              <a:buFont typeface="Wingdings" charset="2"/>
              <a:buChar cha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14" name="Title 1"/>
          <p:cNvSpPr>
            <a:spLocks noGrp="1"/>
          </p:cNvSpPr>
          <p:nvPr>
            <p:ph type="title"/>
          </p:nvPr>
        </p:nvSpPr>
        <p:spPr>
          <a:xfrm>
            <a:off x="365760" y="135133"/>
            <a:ext cx="8325805" cy="1076030"/>
          </a:xfrm>
        </p:spPr>
        <p:txBody>
          <a:bodyPr/>
          <a:lstStyle/>
          <a:p>
            <a:r>
              <a:rPr lang="en-US" smtClean="0"/>
              <a:t>Click to edit Master title style</a:t>
            </a:r>
            <a:endParaRPr lang="en-US"/>
          </a:p>
        </p:txBody>
      </p:sp>
      <p:sp>
        <p:nvSpPr>
          <p:cNvPr id="7" name="Slide Number Placeholder 1"/>
          <p:cNvSpPr>
            <a:spLocks noGrp="1"/>
          </p:cNvSpPr>
          <p:nvPr>
            <p:ph type="sldNum" sz="quarter" idx="23"/>
          </p:nvPr>
        </p:nvSpPr>
        <p:spPr/>
        <p:txBody>
          <a:bodyPr/>
          <a:lstStyle>
            <a:lvl1pPr>
              <a:defRPr/>
            </a:lvl1pPr>
          </a:lstStyle>
          <a:p>
            <a:pPr>
              <a:defRPr/>
            </a:pPr>
            <a:fld id="{209F64F6-7664-0847-8870-81142F814DE8}" type="slidenum">
              <a:rPr lang="en-US"/>
              <a:pPr>
                <a:defRPr/>
              </a:pPr>
              <a:t>‹#›</a:t>
            </a:fld>
            <a:endParaRPr lang="en-US" dirty="0"/>
          </a:p>
        </p:txBody>
      </p:sp>
      <p:sp>
        <p:nvSpPr>
          <p:cNvPr id="8" name="Date Placeholder 2"/>
          <p:cNvSpPr>
            <a:spLocks noGrp="1"/>
          </p:cNvSpPr>
          <p:nvPr>
            <p:ph type="dt" sz="half" idx="24"/>
          </p:nvPr>
        </p:nvSpPr>
        <p:spPr/>
        <p:txBody>
          <a:bodyPr/>
          <a:lstStyle>
            <a:lvl1pPr>
              <a:defRPr/>
            </a:lvl1pPr>
          </a:lstStyle>
          <a:p>
            <a:pPr>
              <a:defRPr/>
            </a:pPr>
            <a:r>
              <a:rPr lang="en-US" smtClean="0"/>
              <a:t>20 November 2015</a:t>
            </a:r>
            <a:endParaRPr lang="en-US" dirty="0"/>
          </a:p>
        </p:txBody>
      </p:sp>
    </p:spTree>
    <p:extLst>
      <p:ext uri="{BB962C8B-B14F-4D97-AF65-F5344CB8AC3E}">
        <p14:creationId xmlns:p14="http://schemas.microsoft.com/office/powerpoint/2010/main" val="284002798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8" name="Subtitle 6"/>
          <p:cNvSpPr>
            <a:spLocks noGrp="1"/>
          </p:cNvSpPr>
          <p:nvPr>
            <p:ph type="body" sz="half" idx="2"/>
          </p:nvPr>
        </p:nvSpPr>
        <p:spPr>
          <a:xfrm>
            <a:off x="1473197" y="5397500"/>
            <a:ext cx="5689601" cy="609599"/>
          </a:xfrm>
        </p:spPr>
        <p:txBody>
          <a:bodyPr>
            <a:normAutofit/>
          </a:bodyPr>
          <a:lstStyle>
            <a:lvl1pPr>
              <a:defRPr sz="1800"/>
            </a:lvl1pPr>
          </a:lstStyle>
          <a:p>
            <a:pPr lvl="0"/>
            <a:r>
              <a:rPr lang="en-US" smtClean="0"/>
              <a:t>Click to edit Master text styles</a:t>
            </a:r>
          </a:p>
        </p:txBody>
      </p:sp>
      <p:sp>
        <p:nvSpPr>
          <p:cNvPr id="9" name="Picture Placeholder 6"/>
          <p:cNvSpPr>
            <a:spLocks noGrp="1"/>
          </p:cNvSpPr>
          <p:nvPr>
            <p:ph type="pic" sz="quarter" idx="12"/>
          </p:nvPr>
        </p:nvSpPr>
        <p:spPr>
          <a:xfrm>
            <a:off x="1473200" y="1670050"/>
            <a:ext cx="5689600" cy="3587750"/>
          </a:xfrm>
        </p:spPr>
        <p:txBody>
          <a:bodyPr rtlCol="0">
            <a:normAutofit/>
          </a:bodyPr>
          <a:lstStyle>
            <a:lvl1pPr marL="0" marR="0" indent="0" algn="l" defTabSz="457200" rtl="0" eaLnBrk="1" fontAlgn="auto" latinLnBrk="0" hangingPunct="1">
              <a:lnSpc>
                <a:spcPct val="100000"/>
              </a:lnSpc>
              <a:spcBef>
                <a:spcPts val="1800"/>
              </a:spcBef>
              <a:spcAft>
                <a:spcPts val="0"/>
              </a:spcAft>
              <a:buClrTx/>
              <a:buSzPct val="135000"/>
              <a:buFontTx/>
              <a:buNone/>
              <a:tabLst/>
              <a:defRPr sz="1800"/>
            </a:lvl1pPr>
          </a:lstStyle>
          <a:p>
            <a:pPr lvl="0"/>
            <a:r>
              <a:rPr lang="en-US" noProof="0" smtClean="0"/>
              <a:t>Drag picture to placeholder or click icon to add</a:t>
            </a:r>
            <a:endParaRPr lang="en-US" noProof="0" dirty="0"/>
          </a:p>
        </p:txBody>
      </p:sp>
      <p:sp>
        <p:nvSpPr>
          <p:cNvPr id="5" name="Slide Number Placeholder 1"/>
          <p:cNvSpPr>
            <a:spLocks noGrp="1"/>
          </p:cNvSpPr>
          <p:nvPr>
            <p:ph type="sldNum" sz="quarter" idx="13"/>
          </p:nvPr>
        </p:nvSpPr>
        <p:spPr/>
        <p:txBody>
          <a:bodyPr/>
          <a:lstStyle>
            <a:lvl1pPr>
              <a:defRPr/>
            </a:lvl1pPr>
          </a:lstStyle>
          <a:p>
            <a:pPr>
              <a:defRPr/>
            </a:pPr>
            <a:fld id="{595644EE-0CCD-5642-BD18-DBF821ABBA9B}" type="slidenum">
              <a:rPr lang="en-US"/>
              <a:pPr>
                <a:defRPr/>
              </a:pPr>
              <a:t>‹#›</a:t>
            </a:fld>
            <a:endParaRPr lang="en-US" dirty="0"/>
          </a:p>
        </p:txBody>
      </p:sp>
      <p:sp>
        <p:nvSpPr>
          <p:cNvPr id="6" name="Date Placeholder 2"/>
          <p:cNvSpPr>
            <a:spLocks noGrp="1"/>
          </p:cNvSpPr>
          <p:nvPr>
            <p:ph type="dt" sz="half" idx="14"/>
          </p:nvPr>
        </p:nvSpPr>
        <p:spPr/>
        <p:txBody>
          <a:bodyPr/>
          <a:lstStyle>
            <a:lvl1pPr>
              <a:defRPr/>
            </a:lvl1pPr>
          </a:lstStyle>
          <a:p>
            <a:pPr>
              <a:defRPr/>
            </a:pPr>
            <a:r>
              <a:rPr lang="en-US" smtClean="0"/>
              <a:t>20 November 2015</a:t>
            </a:r>
            <a:endParaRPr lang="en-US" dirty="0"/>
          </a:p>
        </p:txBody>
      </p:sp>
    </p:spTree>
    <p:extLst>
      <p:ext uri="{BB962C8B-B14F-4D97-AF65-F5344CB8AC3E}">
        <p14:creationId xmlns:p14="http://schemas.microsoft.com/office/powerpoint/2010/main" val="272224240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Rectangle 1"/>
          <p:cNvSpPr/>
          <p:nvPr/>
        </p:nvSpPr>
        <p:spPr>
          <a:xfrm>
            <a:off x="1588" y="0"/>
            <a:ext cx="9172575" cy="5915025"/>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 name="Slide Number Placeholder 2"/>
          <p:cNvSpPr>
            <a:spLocks noGrp="1"/>
          </p:cNvSpPr>
          <p:nvPr>
            <p:ph type="sldNum" sz="quarter" idx="10"/>
          </p:nvPr>
        </p:nvSpPr>
        <p:spPr/>
        <p:txBody>
          <a:bodyPr/>
          <a:lstStyle>
            <a:lvl1pPr>
              <a:defRPr/>
            </a:lvl1pPr>
          </a:lstStyle>
          <a:p>
            <a:pPr>
              <a:defRPr/>
            </a:pPr>
            <a:fld id="{D5F07D92-4EE5-D84B-8588-0915E76106AC}" type="slidenum">
              <a:rPr lang="en-US"/>
              <a:pPr>
                <a:defRPr/>
              </a:pPr>
              <a:t>‹#›</a:t>
            </a:fld>
            <a:endParaRPr lang="en-US" dirty="0"/>
          </a:p>
        </p:txBody>
      </p:sp>
      <p:sp>
        <p:nvSpPr>
          <p:cNvPr id="4" name="Date Placeholder 3"/>
          <p:cNvSpPr>
            <a:spLocks noGrp="1"/>
          </p:cNvSpPr>
          <p:nvPr>
            <p:ph type="dt" sz="half" idx="11"/>
          </p:nvPr>
        </p:nvSpPr>
        <p:spPr/>
        <p:txBody>
          <a:bodyPr/>
          <a:lstStyle>
            <a:lvl1pPr>
              <a:defRPr/>
            </a:lvl1pPr>
          </a:lstStyle>
          <a:p>
            <a:pPr>
              <a:defRPr/>
            </a:pPr>
            <a:r>
              <a:rPr lang="en-US" smtClean="0"/>
              <a:t>20 November 2015</a:t>
            </a:r>
            <a:endParaRPr lang="en-US" dirty="0"/>
          </a:p>
        </p:txBody>
      </p:sp>
    </p:spTree>
    <p:extLst>
      <p:ext uri="{BB962C8B-B14F-4D97-AF65-F5344CB8AC3E}">
        <p14:creationId xmlns:p14="http://schemas.microsoft.com/office/powerpoint/2010/main" val="318565900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One Content">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1" y="0"/>
            <a:ext cx="9143997" cy="1340555"/>
          </a:xfrm>
          <a:prstGeom prst="rect">
            <a:avLst/>
          </a:prstGeom>
        </p:spPr>
      </p:pic>
      <p:sp>
        <p:nvSpPr>
          <p:cNvPr id="5" name="Title 1"/>
          <p:cNvSpPr>
            <a:spLocks noGrp="1"/>
          </p:cNvSpPr>
          <p:nvPr>
            <p:ph type="title" hasCustomPrompt="1"/>
          </p:nvPr>
        </p:nvSpPr>
        <p:spPr>
          <a:xfrm>
            <a:off x="366889" y="197555"/>
            <a:ext cx="8381999" cy="1030112"/>
          </a:xfrm>
          <a:prstGeom prst="rect">
            <a:avLst/>
          </a:prstGeom>
        </p:spPr>
        <p:txBody>
          <a:bodyPr anchor="ctr" anchorCtr="0"/>
          <a:lstStyle>
            <a:lvl1pPr algn="l">
              <a:defRPr sz="3200" b="1">
                <a:solidFill>
                  <a:schemeClr val="bg1"/>
                </a:solidFill>
                <a:latin typeface="Verdana"/>
                <a:cs typeface="Verdana"/>
              </a:defRPr>
            </a:lvl1pPr>
          </a:lstStyle>
          <a:p>
            <a:r>
              <a:rPr lang="en-US" dirty="0" smtClean="0"/>
              <a:t>Click to edit header title</a:t>
            </a:r>
            <a:endParaRPr lang="en-US" dirty="0"/>
          </a:p>
        </p:txBody>
      </p:sp>
      <p:sp>
        <p:nvSpPr>
          <p:cNvPr id="2" name="Date Placeholder 1"/>
          <p:cNvSpPr>
            <a:spLocks noGrp="1"/>
          </p:cNvSpPr>
          <p:nvPr>
            <p:ph type="dt" sz="half" idx="12"/>
          </p:nvPr>
        </p:nvSpPr>
        <p:spPr/>
        <p:txBody>
          <a:bodyPr/>
          <a:lstStyle/>
          <a:p>
            <a:r>
              <a:rPr lang="en-US" smtClean="0"/>
              <a:t>20 November 2015</a:t>
            </a:r>
            <a:endParaRPr lang="en-US" dirty="0"/>
          </a:p>
        </p:txBody>
      </p:sp>
      <p:sp>
        <p:nvSpPr>
          <p:cNvPr id="3" name="Slide Number Placeholder 2"/>
          <p:cNvSpPr>
            <a:spLocks noGrp="1"/>
          </p:cNvSpPr>
          <p:nvPr>
            <p:ph type="sldNum" sz="quarter" idx="13"/>
          </p:nvPr>
        </p:nvSpPr>
        <p:spPr/>
        <p:txBody>
          <a:bodyPr/>
          <a:lstStyle/>
          <a:p>
            <a:fld id="{60BC5383-B22C-A746-A4AF-C32103C6BFA6}" type="slidenum">
              <a:rPr lang="en-US" smtClean="0"/>
              <a:pPr/>
              <a:t>‹#›</a:t>
            </a:fld>
            <a:endParaRPr lang="en-US" dirty="0"/>
          </a:p>
        </p:txBody>
      </p:sp>
      <p:sp>
        <p:nvSpPr>
          <p:cNvPr id="7" name="Content Placeholder 3"/>
          <p:cNvSpPr>
            <a:spLocks noGrp="1"/>
          </p:cNvSpPr>
          <p:nvPr>
            <p:ph sz="half" idx="11" hasCustomPrompt="1"/>
          </p:nvPr>
        </p:nvSpPr>
        <p:spPr>
          <a:xfrm>
            <a:off x="366889" y="1644952"/>
            <a:ext cx="8381999" cy="4366381"/>
          </a:xfrm>
          <a:prstGeom prst="rect">
            <a:avLst/>
          </a:prstGeom>
          <a:ln>
            <a:noFill/>
          </a:ln>
        </p:spPr>
        <p:txBody>
          <a:bodyPr/>
          <a:lstStyle>
            <a:lvl1pPr marL="342900" indent="-342900">
              <a:spcBef>
                <a:spcPts val="1800"/>
              </a:spcBef>
              <a:buSzPct val="135000"/>
              <a:buFontTx/>
              <a:buBlip>
                <a:blip r:embed="rId3"/>
              </a:buBlip>
              <a:defRPr sz="2200" b="0" baseline="0">
                <a:solidFill>
                  <a:srgbClr val="000000"/>
                </a:solidFill>
                <a:latin typeface="Verdana"/>
                <a:cs typeface="Verdana"/>
              </a:defRPr>
            </a:lvl1pPr>
            <a:lvl2pPr marL="594360" indent="-182880">
              <a:spcBef>
                <a:spcPts val="1000"/>
              </a:spcBef>
              <a:buClr>
                <a:schemeClr val="tx1">
                  <a:lumMod val="50000"/>
                  <a:lumOff val="50000"/>
                </a:schemeClr>
              </a:buClr>
              <a:buFont typeface="Lucida Grande"/>
              <a:buChar char="–"/>
              <a:defRPr sz="1800" baseline="0"/>
            </a:lvl2pPr>
            <a:lvl3pPr marL="822960" indent="-182880">
              <a:spcBef>
                <a:spcPts val="800"/>
              </a:spcBef>
              <a:buClr>
                <a:schemeClr val="tx1">
                  <a:lumMod val="50000"/>
                  <a:lumOff val="50000"/>
                </a:schemeClr>
              </a:buClr>
              <a:buFont typeface="Lucida Grande"/>
              <a:buChar char="–"/>
              <a:defRPr sz="1800" baseline="0"/>
            </a:lvl3pPr>
            <a:lvl4pPr marL="1051560" indent="-182880">
              <a:spcBef>
                <a:spcPts val="800"/>
              </a:spcBef>
              <a:buClr>
                <a:schemeClr val="tx1">
                  <a:lumMod val="50000"/>
                  <a:lumOff val="50000"/>
                </a:schemeClr>
              </a:buClr>
              <a:defRPr sz="1500" baseline="0"/>
            </a:lvl4pPr>
            <a:lvl5pPr marL="1234440" indent="-182880">
              <a:spcBef>
                <a:spcPts val="800"/>
              </a:spcBef>
              <a:buClr>
                <a:schemeClr val="tx1">
                  <a:lumMod val="50000"/>
                  <a:lumOff val="50000"/>
                </a:schemeClr>
              </a:buClr>
              <a:buFont typeface="Wingdings" charset="2"/>
              <a:buChar char="§"/>
              <a:defRPr sz="1400" baseline="0"/>
            </a:lvl5pPr>
            <a:lvl6pPr>
              <a:defRPr sz="1600"/>
            </a:lvl6pPr>
            <a:lvl7pPr>
              <a:defRPr sz="1600"/>
            </a:lvl7pPr>
            <a:lvl8pPr>
              <a:defRPr sz="1600"/>
            </a:lvl8pPr>
            <a:lvl9pPr>
              <a:defRPr sz="1600"/>
            </a:lvl9pPr>
          </a:lstStyle>
          <a:p>
            <a:pPr lvl="0"/>
            <a:r>
              <a:rPr lang="en-US" dirty="0" smtClean="0"/>
              <a:t>Click to Edit Content</a:t>
            </a:r>
          </a:p>
          <a:p>
            <a:pPr lvl="1"/>
            <a:r>
              <a:rPr lang="en-US" sz="1800" dirty="0" smtClean="0"/>
              <a:t>Second level</a:t>
            </a:r>
          </a:p>
          <a:p>
            <a:pPr lvl="2"/>
            <a:r>
              <a:rPr lang="en-US" dirty="0" smtClean="0"/>
              <a:t>Third level</a:t>
            </a:r>
          </a:p>
          <a:p>
            <a:pPr lvl="3"/>
            <a:r>
              <a:rPr lang="en-US" dirty="0" smtClean="0"/>
              <a:t>Fourth level</a:t>
            </a:r>
          </a:p>
          <a:p>
            <a:pPr lvl="4"/>
            <a:r>
              <a:rPr lang="en-US" dirty="0" smtClean="0"/>
              <a:t>Fifth level</a:t>
            </a:r>
          </a:p>
          <a:p>
            <a:pPr lvl="4"/>
            <a:endParaRPr lang="en-US" dirty="0" smtClean="0"/>
          </a:p>
          <a:p>
            <a:pPr lvl="0"/>
            <a:endParaRPr lang="en-US" dirty="0" smtClean="0"/>
          </a:p>
        </p:txBody>
      </p:sp>
    </p:spTree>
    <p:extLst>
      <p:ext uri="{BB962C8B-B14F-4D97-AF65-F5344CB8AC3E}">
        <p14:creationId xmlns:p14="http://schemas.microsoft.com/office/powerpoint/2010/main" val="394466630"/>
      </p:ext>
    </p:extLst>
  </p:cSld>
  <p:clrMapOvr>
    <a:masterClrMapping/>
  </p:clrMapOvr>
  <p:timing>
    <p:tnLst>
      <p:par>
        <p:cTn xmlns:p14="http://schemas.microsoft.com/office/powerpoint/2010/mai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type="obj">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stile</a:t>
            </a:r>
            <a:endParaRPr lang="it-IT"/>
          </a:p>
        </p:txBody>
      </p:sp>
      <p:sp>
        <p:nvSpPr>
          <p:cNvPr id="3" name="Segnaposto contenuto 2"/>
          <p:cNvSpPr>
            <a:spLocks noGrp="1"/>
          </p:cNvSpPr>
          <p:nvPr>
            <p:ph idx="1"/>
          </p:nvPr>
        </p:nvSpPr>
        <p:spPr/>
        <p:txBody>
          <a:bodyPr/>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7AB7139C-1647-D24E-AF09-5314584F4A6A}" type="datetimeFigureOut">
              <a:rPr lang="it-IT" smtClean="0"/>
              <a:t>1/31/16</a:t>
            </a:fld>
            <a:endParaRPr lang="it-IT"/>
          </a:p>
        </p:txBody>
      </p:sp>
      <p:sp>
        <p:nvSpPr>
          <p:cNvPr id="5" name="Segnaposto piè di pagina 4"/>
          <p:cNvSpPr>
            <a:spLocks noGrp="1"/>
          </p:cNvSpPr>
          <p:nvPr>
            <p:ph type="ftr" sz="quarter" idx="11"/>
          </p:nvPr>
        </p:nvSpPr>
        <p:spPr>
          <a:xfrm>
            <a:off x="3124200" y="6356350"/>
            <a:ext cx="2895600" cy="365125"/>
          </a:xfrm>
          <a:prstGeom prst="rect">
            <a:avLst/>
          </a:prstGeom>
        </p:spPr>
        <p:txBody>
          <a:bodyPr/>
          <a:lstStyle/>
          <a:p>
            <a:endParaRPr lang="it-IT"/>
          </a:p>
        </p:txBody>
      </p:sp>
      <p:sp>
        <p:nvSpPr>
          <p:cNvPr id="6" name="Segnaposto numero diapositiva 5"/>
          <p:cNvSpPr>
            <a:spLocks noGrp="1"/>
          </p:cNvSpPr>
          <p:nvPr>
            <p:ph type="sldNum" sz="quarter" idx="12"/>
          </p:nvPr>
        </p:nvSpPr>
        <p:spPr/>
        <p:txBody>
          <a:bodyPr/>
          <a:lstStyle/>
          <a:p>
            <a:fld id="{DAA1FBBD-B3A2-D24D-95B6-5CD3EAAA4BFB}" type="slidenum">
              <a:rPr lang="it-IT" smtClean="0"/>
              <a:t>‹#›</a:t>
            </a:fld>
            <a:endParaRPr lang="it-IT"/>
          </a:p>
        </p:txBody>
      </p:sp>
    </p:spTree>
    <p:extLst>
      <p:ext uri="{BB962C8B-B14F-4D97-AF65-F5344CB8AC3E}">
        <p14:creationId xmlns:p14="http://schemas.microsoft.com/office/powerpoint/2010/main" val="362480424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title">
  <p:cSld name="Title Slide">
    <p:spTree>
      <p:nvGrpSpPr>
        <p:cNvPr id="1" name=""/>
        <p:cNvGrpSpPr/>
        <p:nvPr/>
      </p:nvGrpSpPr>
      <p:grpSpPr>
        <a:xfrm>
          <a:off x="0" y="0"/>
          <a:ext cx="0" cy="0"/>
          <a:chOff x="0" y="0"/>
          <a:chExt cx="0" cy="0"/>
        </a:xfrm>
      </p:grpSpPr>
      <p:grpSp>
        <p:nvGrpSpPr>
          <p:cNvPr id="16" name="Group 15"/>
          <p:cNvGrpSpPr/>
          <p:nvPr/>
        </p:nvGrpSpPr>
        <p:grpSpPr>
          <a:xfrm>
            <a:off x="0" y="-8467"/>
            <a:ext cx="9144000" cy="6866467"/>
            <a:chOff x="0" y="-8467"/>
            <a:chExt cx="12192000" cy="6866467"/>
          </a:xfrm>
        </p:grpSpPr>
        <p:sp>
          <p:nvSpPr>
            <p:cNvPr id="15" name="Freeform 14"/>
            <p:cNvSpPr/>
            <p:nvPr/>
          </p:nvSpPr>
          <p:spPr>
            <a:xfrm>
              <a:off x="0" y="-7862"/>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130300" y="2404534"/>
            <a:ext cx="5825202"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130300" y="4050834"/>
            <a:ext cx="5825202"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17DEA015-F8AB-0C44-A9BE-8BCCE5939349}" type="datetime1">
              <a:rPr lang="en-US" smtClean="0"/>
              <a:t>1/31/16</a:t>
            </a:fld>
            <a:endParaRPr lang="en-US" dirty="0"/>
          </a:p>
        </p:txBody>
      </p:sp>
      <p:sp>
        <p:nvSpPr>
          <p:cNvPr id="5" name="Footer Placeholder 4"/>
          <p:cNvSpPr>
            <a:spLocks noGrp="1"/>
          </p:cNvSpPr>
          <p:nvPr>
            <p:ph type="ftr" sz="quarter" idx="11"/>
          </p:nvPr>
        </p:nvSpPr>
        <p:spPr>
          <a:xfrm>
            <a:off x="508001" y="6041363"/>
            <a:ext cx="4723209" cy="365125"/>
          </a:xfrm>
          <a:prstGeom prst="rect">
            <a:avLst/>
          </a:prstGeom>
        </p:spPr>
        <p:txBody>
          <a:bodyPr/>
          <a:lstStyle/>
          <a:p>
            <a:r>
              <a:rPr lang="en-US" smtClean="0"/>
              <a:t>© 2015 Tom Coughlin for IEEE CE Society </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58785629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buFontTx/>
              <a:buBlip>
                <a:blip r:embed="rId2"/>
              </a:buBlip>
              <a:defRPr/>
            </a:lvl1pPr>
            <a:lvl2pPr>
              <a:buClr>
                <a:schemeClr val="tx1">
                  <a:lumMod val="65000"/>
                  <a:lumOff val="35000"/>
                </a:schemeClr>
              </a:buClr>
              <a:defRPr/>
            </a:lvl2pPr>
            <a:lvl3pPr>
              <a:buClr>
                <a:schemeClr val="tx1">
                  <a:lumMod val="65000"/>
                  <a:lumOff val="35000"/>
                </a:schemeClr>
              </a:buClr>
              <a:defRPr/>
            </a:lvl3pPr>
            <a:lvl4pPr>
              <a:buClr>
                <a:schemeClr val="tx1">
                  <a:lumMod val="65000"/>
                  <a:lumOff val="35000"/>
                </a:schemeClr>
              </a:buClr>
              <a:defRPr/>
            </a:lvl4pPr>
            <a:lvl5pPr>
              <a:buClr>
                <a:schemeClr val="tx1">
                  <a:lumMod val="65000"/>
                  <a:lumOff val="35000"/>
                </a:schemeClr>
              </a:buCl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9"/>
          <p:cNvSpPr>
            <a:spLocks noGrp="1"/>
          </p:cNvSpPr>
          <p:nvPr>
            <p:ph type="dt" sz="half" idx="10"/>
          </p:nvPr>
        </p:nvSpPr>
        <p:spPr/>
        <p:txBody>
          <a:bodyPr/>
          <a:lstStyle>
            <a:lvl1pPr>
              <a:defRPr/>
            </a:lvl1pPr>
          </a:lstStyle>
          <a:p>
            <a:pPr>
              <a:defRPr/>
            </a:pPr>
            <a:fld id="{DE818364-2819-4896-BA06-BDF3017B8E9E}" type="datetime1">
              <a:rPr lang="en-US"/>
              <a:pPr>
                <a:defRPr/>
              </a:pPr>
              <a:t>1/31/16</a:t>
            </a:fld>
            <a:endParaRPr lang="en-US" dirty="0"/>
          </a:p>
        </p:txBody>
      </p:sp>
      <p:sp>
        <p:nvSpPr>
          <p:cNvPr id="5" name="Slide Number Placeholder 10"/>
          <p:cNvSpPr>
            <a:spLocks noGrp="1"/>
          </p:cNvSpPr>
          <p:nvPr>
            <p:ph type="sldNum" sz="quarter" idx="11"/>
          </p:nvPr>
        </p:nvSpPr>
        <p:spPr/>
        <p:txBody>
          <a:bodyPr/>
          <a:lstStyle>
            <a:lvl1pPr>
              <a:defRPr/>
            </a:lvl1pPr>
          </a:lstStyle>
          <a:p>
            <a:pPr>
              <a:defRPr/>
            </a:pPr>
            <a:fld id="{5F534722-2E4D-4950-920A-8B86E12A91D5}" type="slidenum">
              <a:rPr lang="en-US"/>
              <a:pPr>
                <a:defRPr/>
              </a:pPr>
              <a:t>‹#›</a:t>
            </a:fld>
            <a:endParaRPr lang="en-US" dirty="0"/>
          </a:p>
        </p:txBody>
      </p:sp>
    </p:spTree>
    <p:extLst>
      <p:ext uri="{BB962C8B-B14F-4D97-AF65-F5344CB8AC3E}">
        <p14:creationId xmlns:p14="http://schemas.microsoft.com/office/powerpoint/2010/main" val="226707385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676275" y="609600"/>
            <a:ext cx="78486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676275" y="2000250"/>
            <a:ext cx="38481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76775" y="2000250"/>
            <a:ext cx="38481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76775" y="4133850"/>
            <a:ext cx="38481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65715381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9"/>
          <p:cNvSpPr>
            <a:spLocks noGrp="1"/>
          </p:cNvSpPr>
          <p:nvPr>
            <p:ph type="dt" sz="half" idx="10"/>
          </p:nvPr>
        </p:nvSpPr>
        <p:spPr/>
        <p:txBody>
          <a:bodyPr/>
          <a:lstStyle>
            <a:lvl1pPr>
              <a:defRPr/>
            </a:lvl1pPr>
          </a:lstStyle>
          <a:p>
            <a:pPr>
              <a:defRPr/>
            </a:pPr>
            <a:fld id="{F0FBA804-9F14-43AD-BBAB-926A56D50F0B}" type="datetime1">
              <a:rPr lang="en-US"/>
              <a:pPr>
                <a:defRPr/>
              </a:pPr>
              <a:t>1/31/16</a:t>
            </a:fld>
            <a:endParaRPr lang="en-US" dirty="0"/>
          </a:p>
        </p:txBody>
      </p:sp>
      <p:sp>
        <p:nvSpPr>
          <p:cNvPr id="4" name="Slide Number Placeholder 10"/>
          <p:cNvSpPr>
            <a:spLocks noGrp="1"/>
          </p:cNvSpPr>
          <p:nvPr>
            <p:ph type="sldNum" sz="quarter" idx="11"/>
          </p:nvPr>
        </p:nvSpPr>
        <p:spPr/>
        <p:txBody>
          <a:bodyPr/>
          <a:lstStyle>
            <a:lvl1pPr>
              <a:defRPr/>
            </a:lvl1pPr>
          </a:lstStyle>
          <a:p>
            <a:pPr>
              <a:defRPr/>
            </a:pPr>
            <a:fld id="{5C99965B-3A83-4B4B-A58B-6EBB68A8098D}" type="slidenum">
              <a:rPr lang="en-US"/>
              <a:pPr>
                <a:defRPr/>
              </a:pPr>
              <a:t>‹#›</a:t>
            </a:fld>
            <a:endParaRPr lang="en-US" dirty="0"/>
          </a:p>
        </p:txBody>
      </p:sp>
    </p:spTree>
    <p:extLst>
      <p:ext uri="{BB962C8B-B14F-4D97-AF65-F5344CB8AC3E}">
        <p14:creationId xmlns:p14="http://schemas.microsoft.com/office/powerpoint/2010/main" val="427158702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BCB3611-499E-9443-88E3-B3FFE2711163}" type="datetime1">
              <a:rPr lang="en-US" smtClean="0">
                <a:solidFill>
                  <a:prstClr val="black">
                    <a:tint val="75000"/>
                  </a:prstClr>
                </a:solidFill>
              </a:rPr>
              <a:pPr/>
              <a:t>1/31/16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968AC89A-D1AC-A945-BA0E-4D65A733967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4219389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20C27F7-E67A-AA4E-A055-C1C468A18677}" type="datetime1">
              <a:rPr lang="en-US" smtClean="0">
                <a:solidFill>
                  <a:prstClr val="black">
                    <a:tint val="75000"/>
                  </a:prstClr>
                </a:solidFill>
              </a:rPr>
              <a:pPr/>
              <a:t>1/31/16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968AC89A-D1AC-A945-BA0E-4D65A733967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5893635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8FE0E6F-A908-B744-BB40-1B6BF2D0205B}" type="datetime1">
              <a:rPr lang="en-US" smtClean="0">
                <a:solidFill>
                  <a:prstClr val="black">
                    <a:tint val="75000"/>
                  </a:prstClr>
                </a:solidFill>
              </a:rPr>
              <a:pPr/>
              <a:t>1/31/16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968AC89A-D1AC-A945-BA0E-4D65A733967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7401326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C1145328-4A2E-0848-A13E-E6D426144BC9}" type="datetime1">
              <a:rPr lang="en-US" smtClean="0">
                <a:solidFill>
                  <a:prstClr val="black">
                    <a:tint val="75000"/>
                  </a:prstClr>
                </a:solidFill>
              </a:rPr>
              <a:pPr/>
              <a:t>1/31/16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968AC89A-D1AC-A945-BA0E-4D65A733967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5464296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EB85A7E2-3B58-C646-A20E-E8DFBF5F5F17}" type="datetime1">
              <a:rPr lang="en-US" smtClean="0">
                <a:solidFill>
                  <a:prstClr val="black">
                    <a:tint val="75000"/>
                  </a:prstClr>
                </a:solidFill>
              </a:rPr>
              <a:pPr/>
              <a:t>1/31/16</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968AC89A-D1AC-A945-BA0E-4D65A733967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9039707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216669C9-B83E-8045-8FDC-A7495F741DC0}" type="datetime1">
              <a:rPr lang="en-US" smtClean="0">
                <a:solidFill>
                  <a:prstClr val="black">
                    <a:tint val="75000"/>
                  </a:prstClr>
                </a:solidFill>
              </a:rPr>
              <a:pPr/>
              <a:t>1/31/16</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968AC89A-D1AC-A945-BA0E-4D65A733967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8817454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F1240B3-2B64-EE4E-A110-E6361E816570}" type="datetime1">
              <a:rPr lang="en-US" smtClean="0">
                <a:solidFill>
                  <a:prstClr val="black">
                    <a:tint val="75000"/>
                  </a:prstClr>
                </a:solidFill>
              </a:rPr>
              <a:pPr/>
              <a:t>1/31/16</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968AC89A-D1AC-A945-BA0E-4D65A733967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8584302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17CAF86-1D2B-654E-AA98-39FB56745CEE}" type="datetime1">
              <a:rPr lang="en-US" smtClean="0">
                <a:solidFill>
                  <a:prstClr val="black">
                    <a:tint val="75000"/>
                  </a:prstClr>
                </a:solidFill>
              </a:rPr>
              <a:pPr/>
              <a:t>1/31/16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968AC89A-D1AC-A945-BA0E-4D65A733967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2296631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85DFAC3-D651-A64D-9EEB-EB8C056B9136}" type="datetime1">
              <a:rPr lang="en-US" smtClean="0">
                <a:solidFill>
                  <a:prstClr val="black">
                    <a:tint val="75000"/>
                  </a:prstClr>
                </a:solidFill>
              </a:rPr>
              <a:pPr/>
              <a:t>1/31/16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968AC89A-D1AC-A945-BA0E-4D65A733967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6510653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2EC01B4-162B-0E48-9571-3B1E2781412D}" type="datetime1">
              <a:rPr lang="en-US" smtClean="0">
                <a:solidFill>
                  <a:prstClr val="black">
                    <a:tint val="75000"/>
                  </a:prstClr>
                </a:solidFill>
              </a:rPr>
              <a:pPr/>
              <a:t>1/31/16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968AC89A-D1AC-A945-BA0E-4D65A733967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7611259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F8C0B27-CF5F-C642-A59C-F2A86D11B8DA}" type="datetime1">
              <a:rPr lang="en-US" smtClean="0">
                <a:solidFill>
                  <a:prstClr val="black">
                    <a:tint val="75000"/>
                  </a:prstClr>
                </a:solidFill>
              </a:rPr>
              <a:pPr/>
              <a:t>1/31/16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968AC89A-D1AC-A945-BA0E-4D65A733967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7513777"/>
      </p:ext>
    </p:extLst>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20" Type="http://schemas.openxmlformats.org/officeDocument/2006/relationships/slideLayout" Target="../slideLayouts/slideLayout20.xml"/><Relationship Id="rId21" Type="http://schemas.openxmlformats.org/officeDocument/2006/relationships/slideLayout" Target="../slideLayouts/slideLayout21.xml"/><Relationship Id="rId22" Type="http://schemas.openxmlformats.org/officeDocument/2006/relationships/slideLayout" Target="../slideLayouts/slideLayout22.xml"/><Relationship Id="rId23" Type="http://schemas.openxmlformats.org/officeDocument/2006/relationships/theme" Target="../theme/theme1.xml"/><Relationship Id="rId24" Type="http://schemas.openxmlformats.org/officeDocument/2006/relationships/image" Target="../media/image1.png"/><Relationship Id="rId25" Type="http://schemas.openxmlformats.org/officeDocument/2006/relationships/image" Target="../media/image2.png"/><Relationship Id="rId26" Type="http://schemas.openxmlformats.org/officeDocument/2006/relationships/image" Target="../media/image3.png"/><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slideLayout" Target="../slideLayouts/slideLayout15.xml"/><Relationship Id="rId16" Type="http://schemas.openxmlformats.org/officeDocument/2006/relationships/slideLayout" Target="../slideLayouts/slideLayout16.xml"/><Relationship Id="rId17" Type="http://schemas.openxmlformats.org/officeDocument/2006/relationships/slideLayout" Target="../slideLayouts/slideLayout17.xml"/><Relationship Id="rId18" Type="http://schemas.openxmlformats.org/officeDocument/2006/relationships/slideLayout" Target="../slideLayouts/slideLayout18.xml"/><Relationship Id="rId19" Type="http://schemas.openxmlformats.org/officeDocument/2006/relationships/slideLayout" Target="../slideLayouts/slideLayout19.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33.xml"/><Relationship Id="rId12" Type="http://schemas.openxmlformats.org/officeDocument/2006/relationships/theme" Target="../theme/theme2.xml"/><Relationship Id="rId1" Type="http://schemas.openxmlformats.org/officeDocument/2006/relationships/slideLayout" Target="../slideLayouts/slideLayout23.xml"/><Relationship Id="rId2" Type="http://schemas.openxmlformats.org/officeDocument/2006/relationships/slideLayout" Target="../slideLayouts/slideLayout24.xml"/><Relationship Id="rId3" Type="http://schemas.openxmlformats.org/officeDocument/2006/relationships/slideLayout" Target="../slideLayouts/slideLayout25.xml"/><Relationship Id="rId4" Type="http://schemas.openxmlformats.org/officeDocument/2006/relationships/slideLayout" Target="../slideLayouts/slideLayout26.xml"/><Relationship Id="rId5" Type="http://schemas.openxmlformats.org/officeDocument/2006/relationships/slideLayout" Target="../slideLayouts/slideLayout27.xml"/><Relationship Id="rId6" Type="http://schemas.openxmlformats.org/officeDocument/2006/relationships/slideLayout" Target="../slideLayouts/slideLayout28.xml"/><Relationship Id="rId7" Type="http://schemas.openxmlformats.org/officeDocument/2006/relationships/slideLayout" Target="../slideLayouts/slideLayout29.xml"/><Relationship Id="rId8" Type="http://schemas.openxmlformats.org/officeDocument/2006/relationships/slideLayout" Target="../slideLayouts/slideLayout30.xml"/><Relationship Id="rId9" Type="http://schemas.openxmlformats.org/officeDocument/2006/relationships/slideLayout" Target="../slideLayouts/slideLayout31.xml"/><Relationship Id="rId10" Type="http://schemas.openxmlformats.org/officeDocument/2006/relationships/slideLayout" Target="../slideLayouts/slideLayout3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24"/>
          <a:srcRect/>
          <a:stretch>
            <a:fillRect/>
          </a:stretch>
        </a:blipFill>
        <a:effectLst/>
      </p:bgPr>
    </p:bg>
    <p:spTree>
      <p:nvGrpSpPr>
        <p:cNvPr id="1" name=""/>
        <p:cNvGrpSpPr/>
        <p:nvPr/>
      </p:nvGrpSpPr>
      <p:grpSpPr>
        <a:xfrm>
          <a:off x="0" y="0"/>
          <a:ext cx="0" cy="0"/>
          <a:chOff x="0" y="0"/>
          <a:chExt cx="0" cy="0"/>
        </a:xfrm>
      </p:grpSpPr>
      <p:sp>
        <p:nvSpPr>
          <p:cNvPr id="1026" name="Title Placeholder 9"/>
          <p:cNvSpPr>
            <a:spLocks noGrp="1" noChangeAspect="1"/>
          </p:cNvSpPr>
          <p:nvPr>
            <p:ph type="title"/>
          </p:nvPr>
        </p:nvSpPr>
        <p:spPr bwMode="auto">
          <a:xfrm>
            <a:off x="365125" y="134938"/>
            <a:ext cx="8326438" cy="1076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endParaRPr lang="en-US"/>
          </a:p>
        </p:txBody>
      </p:sp>
      <p:sp>
        <p:nvSpPr>
          <p:cNvPr id="2" name="Slide Number Placeholder 1"/>
          <p:cNvSpPr>
            <a:spLocks noGrp="1"/>
          </p:cNvSpPr>
          <p:nvPr>
            <p:ph type="sldNum" sz="quarter" idx="4"/>
          </p:nvPr>
        </p:nvSpPr>
        <p:spPr>
          <a:xfrm>
            <a:off x="444500" y="6356350"/>
            <a:ext cx="358775" cy="365125"/>
          </a:xfrm>
          <a:prstGeom prst="rect">
            <a:avLst/>
          </a:prstGeom>
        </p:spPr>
        <p:txBody>
          <a:bodyPr vert="horz" lIns="0" tIns="45720" rIns="91440" bIns="45720" rtlCol="0" anchor="ctr"/>
          <a:lstStyle>
            <a:lvl1pPr algn="l" fontAlgn="auto">
              <a:spcBef>
                <a:spcPts val="0"/>
              </a:spcBef>
              <a:spcAft>
                <a:spcPts val="0"/>
              </a:spcAft>
              <a:defRPr sz="1050" smtClean="0">
                <a:solidFill>
                  <a:schemeClr val="tx1">
                    <a:tint val="75000"/>
                  </a:schemeClr>
                </a:solidFill>
                <a:latin typeface="+mn-lt"/>
                <a:ea typeface="+mn-ea"/>
                <a:cs typeface="+mn-cs"/>
              </a:defRPr>
            </a:lvl1pPr>
          </a:lstStyle>
          <a:p>
            <a:pPr>
              <a:defRPr/>
            </a:pPr>
            <a:fld id="{365F2801-562A-684C-B81E-FD1667E3ABBC}" type="slidenum">
              <a:rPr lang="en-US"/>
              <a:pPr>
                <a:defRPr/>
              </a:pPr>
              <a:t>‹#›</a:t>
            </a:fld>
            <a:endParaRPr lang="en-US" dirty="0"/>
          </a:p>
        </p:txBody>
      </p:sp>
      <p:sp>
        <p:nvSpPr>
          <p:cNvPr id="3" name="Date Placeholder 2"/>
          <p:cNvSpPr>
            <a:spLocks noGrp="1"/>
          </p:cNvSpPr>
          <p:nvPr>
            <p:ph type="dt" sz="half" idx="2"/>
          </p:nvPr>
        </p:nvSpPr>
        <p:spPr>
          <a:xfrm>
            <a:off x="865188" y="6356350"/>
            <a:ext cx="1643062" cy="365125"/>
          </a:xfrm>
          <a:prstGeom prst="rect">
            <a:avLst/>
          </a:prstGeom>
        </p:spPr>
        <p:txBody>
          <a:bodyPr vert="horz" lIns="0" tIns="45720" rIns="91440" bIns="45720" rtlCol="0" anchor="ctr"/>
          <a:lstStyle>
            <a:lvl1pPr algn="l" fontAlgn="auto">
              <a:spcBef>
                <a:spcPts val="0"/>
              </a:spcBef>
              <a:spcAft>
                <a:spcPts val="0"/>
              </a:spcAft>
              <a:defRPr sz="1050" smtClean="0">
                <a:solidFill>
                  <a:schemeClr val="tx1">
                    <a:tint val="75000"/>
                  </a:schemeClr>
                </a:solidFill>
                <a:latin typeface="+mn-lt"/>
                <a:ea typeface="+mn-ea"/>
                <a:cs typeface="+mn-cs"/>
              </a:defRPr>
            </a:lvl1pPr>
          </a:lstStyle>
          <a:p>
            <a:pPr>
              <a:defRPr/>
            </a:pPr>
            <a:r>
              <a:rPr lang="en-US" smtClean="0"/>
              <a:t>20 November 2015</a:t>
            </a:r>
            <a:endParaRPr lang="en-US" dirty="0"/>
          </a:p>
        </p:txBody>
      </p:sp>
      <p:sp>
        <p:nvSpPr>
          <p:cNvPr id="1029" name="Rectangle 3"/>
          <p:cNvSpPr>
            <a:spLocks noChangeArrowheads="1"/>
          </p:cNvSpPr>
          <p:nvPr/>
        </p:nvSpPr>
        <p:spPr bwMode="auto">
          <a:xfrm rot="-5400000">
            <a:off x="9449594" y="5911057"/>
            <a:ext cx="1709737" cy="18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sz="600" dirty="0">
                <a:solidFill>
                  <a:srgbClr val="7F7F7F"/>
                </a:solidFill>
              </a:rPr>
              <a:t>12-CRS-0106 REVISED </a:t>
            </a:r>
            <a:r>
              <a:rPr lang="en-US" sz="600" dirty="0" smtClean="0">
                <a:solidFill>
                  <a:srgbClr val="7F7F7F"/>
                </a:solidFill>
              </a:rPr>
              <a:t>8 </a:t>
            </a:r>
            <a:r>
              <a:rPr lang="en-US" sz="600" dirty="0">
                <a:solidFill>
                  <a:srgbClr val="7F7F7F"/>
                </a:solidFill>
              </a:rPr>
              <a:t>FEB 2013</a:t>
            </a:r>
          </a:p>
        </p:txBody>
      </p:sp>
      <p:sp>
        <p:nvSpPr>
          <p:cNvPr id="1030" name="Text Placeholder 11"/>
          <p:cNvSpPr>
            <a:spLocks noGrp="1"/>
          </p:cNvSpPr>
          <p:nvPr>
            <p:ph type="body" idx="1"/>
          </p:nvPr>
        </p:nvSpPr>
        <p:spPr bwMode="auto">
          <a:xfrm>
            <a:off x="365125" y="1646238"/>
            <a:ext cx="8326438" cy="4386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pic>
        <p:nvPicPr>
          <p:cNvPr id="1031" name="Picture 4" descr="ieee_tag_blue_006699.png"/>
          <p:cNvPicPr>
            <a:picLocks noChangeAspect="1"/>
          </p:cNvPicPr>
          <p:nvPr/>
        </p:nvPicPr>
        <p:blipFill>
          <a:blip r:embed="rId25" cstate="screen">
            <a:extLst>
              <a:ext uri="{28A0092B-C50C-407E-A947-70E740481C1C}">
                <a14:useLocalDpi xmlns:a14="http://schemas.microsoft.com/office/drawing/2010/main"/>
              </a:ext>
            </a:extLst>
          </a:blip>
          <a:srcRect/>
          <a:stretch>
            <a:fillRect/>
          </a:stretch>
        </p:blipFill>
        <p:spPr bwMode="auto">
          <a:xfrm>
            <a:off x="7718425" y="6132513"/>
            <a:ext cx="989013" cy="557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695" r:id="rId1"/>
    <p:sldLayoutId id="2147483687" r:id="rId2"/>
    <p:sldLayoutId id="2147483696" r:id="rId3"/>
    <p:sldLayoutId id="2147483697" r:id="rId4"/>
    <p:sldLayoutId id="2147483698" r:id="rId5"/>
    <p:sldLayoutId id="2147483699" r:id="rId6"/>
    <p:sldLayoutId id="2147483700" r:id="rId7"/>
    <p:sldLayoutId id="2147483701" r:id="rId8"/>
    <p:sldLayoutId id="2147483688" r:id="rId9"/>
    <p:sldLayoutId id="2147483689" r:id="rId10"/>
    <p:sldLayoutId id="2147483690" r:id="rId11"/>
    <p:sldLayoutId id="2147483691" r:id="rId12"/>
    <p:sldLayoutId id="2147483692" r:id="rId13"/>
    <p:sldLayoutId id="2147483693" r:id="rId14"/>
    <p:sldLayoutId id="2147483694" r:id="rId15"/>
    <p:sldLayoutId id="2147483702" r:id="rId16"/>
    <p:sldLayoutId id="2147483716" r:id="rId17"/>
    <p:sldLayoutId id="2147483742" r:id="rId18"/>
    <p:sldLayoutId id="2147483743" r:id="rId19"/>
    <p:sldLayoutId id="2147483744" r:id="rId20"/>
    <p:sldLayoutId id="2147483745" r:id="rId21"/>
    <p:sldLayoutId id="2147483746" r:id="rId22"/>
  </p:sldLayoutIdLst>
  <p:timing>
    <p:tnLst>
      <p:par>
        <p:cTn xmlns:p14="http://schemas.microsoft.com/office/powerpoint/2010/main" id="1" dur="indefinite" restart="never" nodeType="tmRoot"/>
      </p:par>
    </p:tnLst>
  </p:timing>
  <p:hf hdr="0" ftr="0"/>
  <p:txStyles>
    <p:titleStyle>
      <a:lvl1pPr algn="l" defTabSz="457200" rtl="0" eaLnBrk="1" fontAlgn="base" hangingPunct="1">
        <a:spcBef>
          <a:spcPct val="0"/>
        </a:spcBef>
        <a:spcAft>
          <a:spcPct val="0"/>
        </a:spcAft>
        <a:defRPr sz="3200" b="1" kern="1200">
          <a:solidFill>
            <a:schemeClr val="bg1"/>
          </a:solidFill>
          <a:latin typeface="+mj-lt"/>
          <a:ea typeface="ＭＳ Ｐゴシック" charset="0"/>
          <a:cs typeface="ＭＳ Ｐゴシック" charset="0"/>
        </a:defRPr>
      </a:lvl1pPr>
      <a:lvl2pPr algn="l" defTabSz="457200" rtl="0" eaLnBrk="1" fontAlgn="base" hangingPunct="1">
        <a:spcBef>
          <a:spcPct val="0"/>
        </a:spcBef>
        <a:spcAft>
          <a:spcPct val="0"/>
        </a:spcAft>
        <a:defRPr sz="3200" b="1">
          <a:solidFill>
            <a:schemeClr val="bg1"/>
          </a:solidFill>
          <a:latin typeface="Verdana" charset="0"/>
          <a:ea typeface="ＭＳ Ｐゴシック" charset="0"/>
          <a:cs typeface="ＭＳ Ｐゴシック" charset="0"/>
        </a:defRPr>
      </a:lvl2pPr>
      <a:lvl3pPr algn="l" defTabSz="457200" rtl="0" eaLnBrk="1" fontAlgn="base" hangingPunct="1">
        <a:spcBef>
          <a:spcPct val="0"/>
        </a:spcBef>
        <a:spcAft>
          <a:spcPct val="0"/>
        </a:spcAft>
        <a:defRPr sz="3200" b="1">
          <a:solidFill>
            <a:schemeClr val="bg1"/>
          </a:solidFill>
          <a:latin typeface="Verdana" charset="0"/>
          <a:ea typeface="ＭＳ Ｐゴシック" charset="0"/>
          <a:cs typeface="ＭＳ Ｐゴシック" charset="0"/>
        </a:defRPr>
      </a:lvl3pPr>
      <a:lvl4pPr algn="l" defTabSz="457200" rtl="0" eaLnBrk="1" fontAlgn="base" hangingPunct="1">
        <a:spcBef>
          <a:spcPct val="0"/>
        </a:spcBef>
        <a:spcAft>
          <a:spcPct val="0"/>
        </a:spcAft>
        <a:defRPr sz="3200" b="1">
          <a:solidFill>
            <a:schemeClr val="bg1"/>
          </a:solidFill>
          <a:latin typeface="Verdana" charset="0"/>
          <a:ea typeface="ＭＳ Ｐゴシック" charset="0"/>
          <a:cs typeface="ＭＳ Ｐゴシック" charset="0"/>
        </a:defRPr>
      </a:lvl4pPr>
      <a:lvl5pPr algn="l" defTabSz="457200" rtl="0" eaLnBrk="1" fontAlgn="base" hangingPunct="1">
        <a:spcBef>
          <a:spcPct val="0"/>
        </a:spcBef>
        <a:spcAft>
          <a:spcPct val="0"/>
        </a:spcAft>
        <a:defRPr sz="3200" b="1">
          <a:solidFill>
            <a:schemeClr val="bg1"/>
          </a:solidFill>
          <a:latin typeface="Verdana" charset="0"/>
          <a:ea typeface="ＭＳ Ｐゴシック" charset="0"/>
          <a:cs typeface="ＭＳ Ｐゴシック" charset="0"/>
        </a:defRPr>
      </a:lvl5pPr>
      <a:lvl6pPr marL="457200" algn="l" defTabSz="457200" rtl="0" eaLnBrk="1" fontAlgn="base" hangingPunct="1">
        <a:spcBef>
          <a:spcPct val="0"/>
        </a:spcBef>
        <a:spcAft>
          <a:spcPct val="0"/>
        </a:spcAft>
        <a:defRPr sz="3200" b="1">
          <a:solidFill>
            <a:schemeClr val="bg1"/>
          </a:solidFill>
          <a:latin typeface="Verdana" charset="0"/>
          <a:ea typeface="ＭＳ Ｐゴシック" charset="0"/>
          <a:cs typeface="ＭＳ Ｐゴシック" charset="0"/>
        </a:defRPr>
      </a:lvl6pPr>
      <a:lvl7pPr marL="914400" algn="l" defTabSz="457200" rtl="0" eaLnBrk="1" fontAlgn="base" hangingPunct="1">
        <a:spcBef>
          <a:spcPct val="0"/>
        </a:spcBef>
        <a:spcAft>
          <a:spcPct val="0"/>
        </a:spcAft>
        <a:defRPr sz="3200" b="1">
          <a:solidFill>
            <a:schemeClr val="bg1"/>
          </a:solidFill>
          <a:latin typeface="Verdana" charset="0"/>
          <a:ea typeface="ＭＳ Ｐゴシック" charset="0"/>
          <a:cs typeface="ＭＳ Ｐゴシック" charset="0"/>
        </a:defRPr>
      </a:lvl7pPr>
      <a:lvl8pPr marL="1371600" algn="l" defTabSz="457200" rtl="0" eaLnBrk="1" fontAlgn="base" hangingPunct="1">
        <a:spcBef>
          <a:spcPct val="0"/>
        </a:spcBef>
        <a:spcAft>
          <a:spcPct val="0"/>
        </a:spcAft>
        <a:defRPr sz="3200" b="1">
          <a:solidFill>
            <a:schemeClr val="bg1"/>
          </a:solidFill>
          <a:latin typeface="Verdana" charset="0"/>
          <a:ea typeface="ＭＳ Ｐゴシック" charset="0"/>
          <a:cs typeface="ＭＳ Ｐゴシック" charset="0"/>
        </a:defRPr>
      </a:lvl8pPr>
      <a:lvl9pPr marL="1828800" algn="l" defTabSz="457200" rtl="0" eaLnBrk="1" fontAlgn="base" hangingPunct="1">
        <a:spcBef>
          <a:spcPct val="0"/>
        </a:spcBef>
        <a:spcAft>
          <a:spcPct val="0"/>
        </a:spcAft>
        <a:defRPr sz="3200" b="1">
          <a:solidFill>
            <a:schemeClr val="bg1"/>
          </a:solidFill>
          <a:latin typeface="Verdana" charset="0"/>
          <a:ea typeface="ＭＳ Ｐゴシック" charset="0"/>
          <a:cs typeface="ＭＳ Ｐゴシック" charset="0"/>
        </a:defRPr>
      </a:lvl9pPr>
    </p:titleStyle>
    <p:bodyStyle>
      <a:lvl1pPr marL="346075" indent="-346075" algn="l" defTabSz="457200" rtl="0" eaLnBrk="1" fontAlgn="base" hangingPunct="1">
        <a:spcBef>
          <a:spcPts val="1800"/>
        </a:spcBef>
        <a:spcAft>
          <a:spcPct val="0"/>
        </a:spcAft>
        <a:buSzPct val="135000"/>
        <a:buBlip>
          <a:blip r:embed="rId26"/>
        </a:buBlip>
        <a:defRPr sz="2400" kern="1200">
          <a:solidFill>
            <a:schemeClr val="tx1"/>
          </a:solidFill>
          <a:latin typeface="+mn-lt"/>
          <a:ea typeface="ＭＳ Ｐゴシック" charset="0"/>
          <a:cs typeface="ＭＳ Ｐゴシック" charset="0"/>
        </a:defRPr>
      </a:lvl1pPr>
      <a:lvl2pPr marL="593725" indent="-182563" algn="l" defTabSz="457200" rtl="0" eaLnBrk="1" fontAlgn="base" hangingPunct="1">
        <a:spcBef>
          <a:spcPts val="800"/>
        </a:spcBef>
        <a:spcAft>
          <a:spcPct val="0"/>
        </a:spcAft>
        <a:buClr>
          <a:srgbClr val="595959"/>
        </a:buClr>
        <a:buFont typeface="Lucida Grande" charset="0"/>
        <a:buChar char="–"/>
        <a:defRPr sz="2000" kern="1200">
          <a:solidFill>
            <a:schemeClr val="tx1"/>
          </a:solidFill>
          <a:latin typeface="+mn-lt"/>
          <a:ea typeface="ＭＳ Ｐゴシック" charset="0"/>
          <a:cs typeface="+mn-cs"/>
        </a:defRPr>
      </a:lvl2pPr>
      <a:lvl3pPr marL="822325" indent="-182563" algn="l" defTabSz="457200" rtl="0" eaLnBrk="1" fontAlgn="base" hangingPunct="1">
        <a:spcBef>
          <a:spcPts val="700"/>
        </a:spcBef>
        <a:spcAft>
          <a:spcPct val="0"/>
        </a:spcAft>
        <a:buClr>
          <a:srgbClr val="595959"/>
        </a:buClr>
        <a:buFont typeface="Wingdings" charset="0"/>
        <a:buChar char="§"/>
        <a:defRPr kern="1200">
          <a:solidFill>
            <a:schemeClr val="tx1"/>
          </a:solidFill>
          <a:latin typeface="+mn-lt"/>
          <a:ea typeface="ＭＳ Ｐゴシック" charset="0"/>
          <a:cs typeface="+mn-cs"/>
        </a:defRPr>
      </a:lvl3pPr>
      <a:lvl4pPr marL="1050925" indent="-182563" algn="l" defTabSz="457200" rtl="0" eaLnBrk="1" fontAlgn="base" hangingPunct="1">
        <a:spcBef>
          <a:spcPts val="600"/>
        </a:spcBef>
        <a:spcAft>
          <a:spcPct val="0"/>
        </a:spcAft>
        <a:buClr>
          <a:srgbClr val="595959"/>
        </a:buClr>
        <a:buFont typeface="Arial" charset="0"/>
        <a:buChar char="–"/>
        <a:defRPr sz="1600" kern="1200">
          <a:solidFill>
            <a:schemeClr val="tx1"/>
          </a:solidFill>
          <a:latin typeface="+mn-lt"/>
          <a:ea typeface="ＭＳ Ｐゴシック" charset="0"/>
          <a:cs typeface="+mn-cs"/>
        </a:defRPr>
      </a:lvl4pPr>
      <a:lvl5pPr marL="1233488" indent="-182563" algn="l" defTabSz="457200" rtl="0" eaLnBrk="1" fontAlgn="base" hangingPunct="1">
        <a:spcBef>
          <a:spcPts val="600"/>
        </a:spcBef>
        <a:spcAft>
          <a:spcPct val="0"/>
        </a:spcAft>
        <a:buClr>
          <a:srgbClr val="7F7F7F"/>
        </a:buClr>
        <a:buFont typeface="Wingdings" charset="0"/>
        <a:buChar char="§"/>
        <a:defRPr sz="16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fontAlgn="auto">
              <a:spcBef>
                <a:spcPts val="0"/>
              </a:spcBef>
              <a:spcAft>
                <a:spcPts val="0"/>
              </a:spcAft>
            </a:pPr>
            <a:fld id="{FB39C341-2DEC-F941-9145-BE43A1A09F8E}" type="datetime1">
              <a:rPr lang="en-US" smtClean="0">
                <a:solidFill>
                  <a:prstClr val="black">
                    <a:tint val="75000"/>
                  </a:prstClr>
                </a:solidFill>
                <a:latin typeface="Calibri"/>
                <a:ea typeface="+mn-ea"/>
                <a:cs typeface="+mn-cs"/>
              </a:rPr>
              <a:pPr fontAlgn="auto">
                <a:spcBef>
                  <a:spcPts val="0"/>
                </a:spcBef>
                <a:spcAft>
                  <a:spcPts val="0"/>
                </a:spcAft>
              </a:pPr>
              <a:t>1/31/16</a:t>
            </a:fld>
            <a:endParaRPr lang="en-US">
              <a:solidFill>
                <a:prstClr val="black">
                  <a:tint val="75000"/>
                </a:prstClr>
              </a:solidFill>
              <a:latin typeface="Calibri"/>
              <a:ea typeface="+mn-ea"/>
              <a:cs typeface="+mn-cs"/>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fontAlgn="auto">
              <a:spcBef>
                <a:spcPts val="0"/>
              </a:spcBef>
              <a:spcAft>
                <a:spcPts val="0"/>
              </a:spcAft>
            </a:pPr>
            <a:endParaRPr lang="en-US">
              <a:solidFill>
                <a:prstClr val="black">
                  <a:tint val="75000"/>
                </a:prstClr>
              </a:solidFill>
              <a:latin typeface="Calibri"/>
              <a:ea typeface="+mn-ea"/>
              <a:cs typeface="+mn-cs"/>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fontAlgn="auto">
              <a:spcBef>
                <a:spcPts val="0"/>
              </a:spcBef>
              <a:spcAft>
                <a:spcPts val="0"/>
              </a:spcAft>
            </a:pPr>
            <a:fld id="{968AC89A-D1AC-A945-BA0E-4D65A7339678}" type="slidenum">
              <a:rPr lang="en-US" smtClean="0">
                <a:solidFill>
                  <a:prstClr val="black">
                    <a:tint val="75000"/>
                  </a:prstClr>
                </a:solidFill>
                <a:latin typeface="Calibri"/>
                <a:ea typeface="+mn-ea"/>
                <a:cs typeface="+mn-cs"/>
              </a:rPr>
              <a:pPr fontAlgn="auto">
                <a:spcBef>
                  <a:spcPts val="0"/>
                </a:spcBef>
                <a:spcAft>
                  <a:spcPts val="0"/>
                </a:spcAft>
              </a:pPr>
              <a:t>‹#›</a:t>
            </a:fld>
            <a:endParaRPr lang="en-US">
              <a:solidFill>
                <a:prstClr val="black">
                  <a:tint val="75000"/>
                </a:prstClr>
              </a:solidFill>
              <a:latin typeface="Calibri"/>
              <a:ea typeface="+mn-ea"/>
              <a:cs typeface="+mn-cs"/>
            </a:endParaRPr>
          </a:p>
        </p:txBody>
      </p:sp>
    </p:spTree>
    <p:extLst>
      <p:ext uri="{BB962C8B-B14F-4D97-AF65-F5344CB8AC3E}">
        <p14:creationId xmlns:p14="http://schemas.microsoft.com/office/powerpoint/2010/main" val="983470334"/>
      </p:ext>
    </p:extLst>
  </p:cSld>
  <p:clrMap bg1="lt1" tx1="dk1" bg2="lt2" tx2="dk2" accent1="accent1" accent2="accent2" accent3="accent3" accent4="accent4" accent5="accent5" accent6="accent6" hlink="hlink" folHlink="folHlink"/>
  <p:sldLayoutIdLst>
    <p:sldLayoutId id="2147483731" r:id="rId1"/>
    <p:sldLayoutId id="2147483732" r:id="rId2"/>
    <p:sldLayoutId id="2147483733" r:id="rId3"/>
    <p:sldLayoutId id="2147483734" r:id="rId4"/>
    <p:sldLayoutId id="2147483735" r:id="rId5"/>
    <p:sldLayoutId id="2147483736" r:id="rId6"/>
    <p:sldLayoutId id="2147483737" r:id="rId7"/>
    <p:sldLayoutId id="2147483738" r:id="rId8"/>
    <p:sldLayoutId id="2147483739" r:id="rId9"/>
    <p:sldLayoutId id="2147483740" r:id="rId10"/>
    <p:sldLayoutId id="2147483741" r:id="rId11"/>
  </p:sldLayoutIdLst>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2.png"/></Relationships>
</file>

<file path=ppt/slides/_rels/slide2.xml.rels><?xml version="1.0" encoding="UTF-8" standalone="yes"?>
<Relationships xmlns="http://schemas.openxmlformats.org/package/2006/relationships"><Relationship Id="rId3" Type="http://schemas.openxmlformats.org/officeDocument/2006/relationships/image" Target="../media/image23.jpeg"/><Relationship Id="rId4" Type="http://schemas.openxmlformats.org/officeDocument/2006/relationships/image" Target="../media/image24.png"/><Relationship Id="rId5" Type="http://schemas.openxmlformats.org/officeDocument/2006/relationships/image" Target="../media/image25.emf"/><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image" Target="../media/image26.png"/><Relationship Id="rId4" Type="http://schemas.openxmlformats.org/officeDocument/2006/relationships/hyperlink" Target="http://www.ieee.org/futuredirections" TargetMode="External"/><Relationship Id="rId5" Type="http://schemas.openxmlformats.org/officeDocument/2006/relationships/image" Target="../media/image3.png"/><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3" Type="http://schemas.openxmlformats.org/officeDocument/2006/relationships/hyperlink" Target="http://greenict.ieee.org/" TargetMode="External"/><Relationship Id="rId4" Type="http://schemas.openxmlformats.org/officeDocument/2006/relationships/hyperlink" Target="http://cybersecurity.ieee.org/" TargetMode="External"/><Relationship Id="rId5" Type="http://schemas.openxmlformats.org/officeDocument/2006/relationships/hyperlink" Target="http://digitalsenses.ieee.org/" TargetMode="External"/><Relationship Id="rId6" Type="http://schemas.openxmlformats.org/officeDocument/2006/relationships/hyperlink" Target="http://internetinitiative.ieee.org/" TargetMode="External"/><Relationship Id="rId7" Type="http://schemas.openxmlformats.org/officeDocument/2006/relationships/hyperlink" Target="http://iot.ieee.org/" TargetMode="External"/><Relationship Id="rId8" Type="http://schemas.openxmlformats.org/officeDocument/2006/relationships/hyperlink" Target="http://rebootingcomputing.ieee.org/" TargetMode="External"/><Relationship Id="rId9" Type="http://schemas.openxmlformats.org/officeDocument/2006/relationships/hyperlink" Target="http://smartcities.ieee.org/" TargetMode="External"/><Relationship Id="rId10" Type="http://schemas.openxmlformats.org/officeDocument/2006/relationships/hyperlink" Target="http://sdn.ieee.org/" TargetMode="External"/><Relationship Id="rId1" Type="http://schemas.openxmlformats.org/officeDocument/2006/relationships/slideLayout" Target="../slideLayouts/slideLayout2.xml"/><Relationship Id="rId2" Type="http://schemas.openxmlformats.org/officeDocument/2006/relationships/hyperlink" Target="http://bigdata.ieee.org/"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27.jpeg"/><Relationship Id="rId4" Type="http://schemas.openxmlformats.org/officeDocument/2006/relationships/image" Target="../media/image3.png"/><Relationship Id="rId5" Type="http://schemas.openxmlformats.org/officeDocument/2006/relationships/hyperlink" Target="http://www.ieee.org/futuredirections" TargetMode="External"/><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7.xml.rels><?xml version="1.0" encoding="UTF-8" standalone="yes"?>
<Relationships xmlns="http://schemas.openxmlformats.org/package/2006/relationships"><Relationship Id="rId3" Type="http://schemas.openxmlformats.org/officeDocument/2006/relationships/image" Target="../media/image29.png"/><Relationship Id="rId4" Type="http://schemas.openxmlformats.org/officeDocument/2006/relationships/image" Target="../media/image30.jpeg"/><Relationship Id="rId5" Type="http://schemas.openxmlformats.org/officeDocument/2006/relationships/image" Target="../media/image31.jpeg"/><Relationship Id="rId6" Type="http://schemas.openxmlformats.org/officeDocument/2006/relationships/image" Target="../media/image32.png"/><Relationship Id="rId1" Type="http://schemas.openxmlformats.org/officeDocument/2006/relationships/slideLayout" Target="../slideLayouts/slideLayout9.xml"/><Relationship Id="rId2" Type="http://schemas.openxmlformats.org/officeDocument/2006/relationships/image" Target="../media/image28.jpe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image" Target="../media/image3.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6.xml"/><Relationship Id="rId3" Type="http://schemas.openxmlformats.org/officeDocument/2006/relationships/image" Target="../media/image33.jpeg"/></Relationships>
</file>

<file path=ppt/slides/_rels/slide10.xml.rels><?xml version="1.0" encoding="UTF-8" standalone="yes"?>
<Relationships xmlns="http://schemas.openxmlformats.org/package/2006/relationships"><Relationship Id="rId3" Type="http://schemas.openxmlformats.org/officeDocument/2006/relationships/image" Target="../media/image34.png"/><Relationship Id="rId4" Type="http://schemas.openxmlformats.org/officeDocument/2006/relationships/image" Target="../media/image35.png"/><Relationship Id="rId5" Type="http://schemas.openxmlformats.org/officeDocument/2006/relationships/image" Target="../media/image36.png"/><Relationship Id="rId6" Type="http://schemas.openxmlformats.org/officeDocument/2006/relationships/image" Target="../media/image37.png"/><Relationship Id="rId7" Type="http://schemas.openxmlformats.org/officeDocument/2006/relationships/image" Target="../media/image38.png"/><Relationship Id="rId8" Type="http://schemas.openxmlformats.org/officeDocument/2006/relationships/image" Target="../media/image39.png"/><Relationship Id="rId9" Type="http://schemas.openxmlformats.org/officeDocument/2006/relationships/image" Target="../media/image40.png"/><Relationship Id="rId10" Type="http://schemas.openxmlformats.org/officeDocument/2006/relationships/image" Target="../media/image41.jpeg"/><Relationship Id="rId11" Type="http://schemas.openxmlformats.org/officeDocument/2006/relationships/image" Target="../media/image42.png"/><Relationship Id="rId1" Type="http://schemas.openxmlformats.org/officeDocument/2006/relationships/slideLayout" Target="../slideLayouts/slideLayout18.xml"/><Relationship Id="rId2" Type="http://schemas.openxmlformats.org/officeDocument/2006/relationships/notesSlide" Target="../notesSlides/notesSlide7.xml"/></Relationships>
</file>

<file path=ppt/slides/_rels/slide11.xml.rels><?xml version="1.0" encoding="UTF-8" standalone="yes"?>
<Relationships xmlns="http://schemas.openxmlformats.org/package/2006/relationships"><Relationship Id="rId3" Type="http://schemas.openxmlformats.org/officeDocument/2006/relationships/image" Target="../media/image43.png"/><Relationship Id="rId4" Type="http://schemas.openxmlformats.org/officeDocument/2006/relationships/image" Target="../media/image44.png"/><Relationship Id="rId5" Type="http://schemas.openxmlformats.org/officeDocument/2006/relationships/image" Target="../media/image45.png"/><Relationship Id="rId6" Type="http://schemas.openxmlformats.org/officeDocument/2006/relationships/image" Target="../media/image46.png"/><Relationship Id="rId7" Type="http://schemas.openxmlformats.org/officeDocument/2006/relationships/image" Target="../media/image47.jpeg"/><Relationship Id="rId8" Type="http://schemas.openxmlformats.org/officeDocument/2006/relationships/image" Target="../media/image48.jpeg"/><Relationship Id="rId1" Type="http://schemas.openxmlformats.org/officeDocument/2006/relationships/slideLayout" Target="../slideLayouts/slideLayout24.xml"/><Relationship Id="rId2" Type="http://schemas.openxmlformats.org/officeDocument/2006/relationships/notesSlide" Target="../notesSlides/notesSlide8.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9.xml"/><Relationship Id="rId3" Type="http://schemas.openxmlformats.org/officeDocument/2006/relationships/hyperlink" Target="http://www.ieee.org/futuredirections" TargetMode="Externa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10.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7.xml.rels><?xml version="1.0" encoding="UTF-8" standalone="yes"?>
<Relationships xmlns="http://schemas.openxmlformats.org/package/2006/relationships"><Relationship Id="rId3" Type="http://schemas.openxmlformats.org/officeDocument/2006/relationships/package" Target="../embeddings/Microsoft_Word_Document1.docx"/><Relationship Id="rId4" Type="http://schemas.openxmlformats.org/officeDocument/2006/relationships/image" Target="../media/image49.png"/><Relationship Id="rId1" Type="http://schemas.openxmlformats.org/officeDocument/2006/relationships/vmlDrawing" Target="../drawings/vmlDrawing1.vml"/><Relationship Id="rId2" Type="http://schemas.openxmlformats.org/officeDocument/2006/relationships/slideLayout" Target="../slideLayouts/slideLayout20.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20.xml.rels><?xml version="1.0" encoding="UTF-8" standalone="yes"?>
<Relationships xmlns="http://schemas.openxmlformats.org/package/2006/relationships"><Relationship Id="rId3" Type="http://schemas.openxmlformats.org/officeDocument/2006/relationships/image" Target="../media/image50.png"/><Relationship Id="rId4" Type="http://schemas.openxmlformats.org/officeDocument/2006/relationships/image" Target="../media/image51.png"/><Relationship Id="rId5" Type="http://schemas.openxmlformats.org/officeDocument/2006/relationships/image" Target="../media/image52.png"/><Relationship Id="rId6" Type="http://schemas.openxmlformats.org/officeDocument/2006/relationships/image" Target="../media/image53.jpeg"/><Relationship Id="rId1" Type="http://schemas.openxmlformats.org/officeDocument/2006/relationships/slideLayout" Target="../slideLayouts/slideLayout20.xml"/><Relationship Id="rId2" Type="http://schemas.openxmlformats.org/officeDocument/2006/relationships/notesSlide" Target="../notesSlides/notesSlide1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image" Target="../media/image54.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24.xml.rels><?xml version="1.0" encoding="UTF-8" standalone="yes"?>
<Relationships xmlns="http://schemas.openxmlformats.org/package/2006/relationships"><Relationship Id="rId3" Type="http://schemas.openxmlformats.org/officeDocument/2006/relationships/image" Target="../media/image55.png"/><Relationship Id="rId4" Type="http://schemas.openxmlformats.org/officeDocument/2006/relationships/image" Target="../media/image3.png"/><Relationship Id="rId1" Type="http://schemas.openxmlformats.org/officeDocument/2006/relationships/slideLayout" Target="../slideLayouts/slideLayout10.xml"/><Relationship Id="rId2" Type="http://schemas.openxmlformats.org/officeDocument/2006/relationships/notesSlide" Target="../notesSlides/notesSlide1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image" Target="../media/image56.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14.xml"/><Relationship Id="rId3" Type="http://schemas.openxmlformats.org/officeDocument/2006/relationships/image" Target="../media/image57.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15.xml"/><Relationship Id="rId3" Type="http://schemas.openxmlformats.org/officeDocument/2006/relationships/image" Target="../media/image58.png"/></Relationships>
</file>

<file path=ppt/slides/_rels/slide29.xml.rels><?xml version="1.0" encoding="UTF-8" standalone="yes"?>
<Relationships xmlns="http://schemas.openxmlformats.org/package/2006/relationships"><Relationship Id="rId3" Type="http://schemas.openxmlformats.org/officeDocument/2006/relationships/image" Target="../media/image59.png"/><Relationship Id="rId4" Type="http://schemas.openxmlformats.org/officeDocument/2006/relationships/image" Target="../media/image60.png"/><Relationship Id="rId5" Type="http://schemas.openxmlformats.org/officeDocument/2006/relationships/image" Target="../media/image61.png"/><Relationship Id="rId6" Type="http://schemas.openxmlformats.org/officeDocument/2006/relationships/image" Target="../media/image62.png"/><Relationship Id="rId7" Type="http://schemas.openxmlformats.org/officeDocument/2006/relationships/image" Target="../media/image63.png"/><Relationship Id="rId1" Type="http://schemas.openxmlformats.org/officeDocument/2006/relationships/slideLayout" Target="../slideLayouts/slideLayout16.xml"/><Relationship Id="rId2" Type="http://schemas.openxmlformats.org/officeDocument/2006/relationships/notesSlide" Target="../notesSlides/notesSlide16.xml"/></Relationships>
</file>

<file path=ppt/slides/_rels/slide30.xml.rels><?xml version="1.0" encoding="UTF-8" standalone="yes"?>
<Relationships xmlns="http://schemas.openxmlformats.org/package/2006/relationships"><Relationship Id="rId3" Type="http://schemas.openxmlformats.org/officeDocument/2006/relationships/image" Target="../media/image65.png"/><Relationship Id="rId4" Type="http://schemas.openxmlformats.org/officeDocument/2006/relationships/image" Target="../media/image66.png"/><Relationship Id="rId5" Type="http://schemas.openxmlformats.org/officeDocument/2006/relationships/image" Target="../media/image67.png"/><Relationship Id="rId6" Type="http://schemas.openxmlformats.org/officeDocument/2006/relationships/image" Target="../media/image68.png"/><Relationship Id="rId7" Type="http://schemas.openxmlformats.org/officeDocument/2006/relationships/image" Target="../media/image69.png"/><Relationship Id="rId8" Type="http://schemas.openxmlformats.org/officeDocument/2006/relationships/image" Target="../media/image70.wmf"/><Relationship Id="rId9" Type="http://schemas.openxmlformats.org/officeDocument/2006/relationships/image" Target="../media/image71.png"/><Relationship Id="rId1" Type="http://schemas.openxmlformats.org/officeDocument/2006/relationships/slideLayout" Target="../slideLayouts/slideLayout22.xml"/><Relationship Id="rId2" Type="http://schemas.openxmlformats.org/officeDocument/2006/relationships/image" Target="../media/image64.wmf"/></Relationships>
</file>

<file path=ppt/slides/_rels/slide31.xml.rels><?xml version="1.0" encoding="UTF-8" standalone="yes"?>
<Relationships xmlns="http://schemas.openxmlformats.org/package/2006/relationships"><Relationship Id="rId3" Type="http://schemas.openxmlformats.org/officeDocument/2006/relationships/image" Target="../media/image73.png"/><Relationship Id="rId4" Type="http://schemas.openxmlformats.org/officeDocument/2006/relationships/image" Target="../media/image74.png"/><Relationship Id="rId5" Type="http://schemas.openxmlformats.org/officeDocument/2006/relationships/image" Target="../media/image75.png"/><Relationship Id="rId6" Type="http://schemas.openxmlformats.org/officeDocument/2006/relationships/image" Target="../media/image76.wmf"/><Relationship Id="rId7" Type="http://schemas.openxmlformats.org/officeDocument/2006/relationships/image" Target="../media/image77.wmf"/><Relationship Id="rId1" Type="http://schemas.openxmlformats.org/officeDocument/2006/relationships/slideLayout" Target="../slideLayouts/slideLayout22.xml"/><Relationship Id="rId2" Type="http://schemas.openxmlformats.org/officeDocument/2006/relationships/image" Target="../media/image72.png"/></Relationships>
</file>

<file path=ppt/slides/_rels/slide32.xml.rels><?xml version="1.0" encoding="UTF-8" standalone="yes"?>
<Relationships xmlns="http://schemas.openxmlformats.org/package/2006/relationships"><Relationship Id="rId3" Type="http://schemas.openxmlformats.org/officeDocument/2006/relationships/image" Target="../media/image78.png"/><Relationship Id="rId4" Type="http://schemas.openxmlformats.org/officeDocument/2006/relationships/image" Target="../media/image79.png"/><Relationship Id="rId5" Type="http://schemas.openxmlformats.org/officeDocument/2006/relationships/image" Target="../media/image80.png"/><Relationship Id="rId6" Type="http://schemas.openxmlformats.org/officeDocument/2006/relationships/image" Target="../media/image81.png"/><Relationship Id="rId7" Type="http://schemas.openxmlformats.org/officeDocument/2006/relationships/image" Target="../media/image82.png"/><Relationship Id="rId8" Type="http://schemas.openxmlformats.org/officeDocument/2006/relationships/image" Target="../media/image67.png"/><Relationship Id="rId9" Type="http://schemas.openxmlformats.org/officeDocument/2006/relationships/image" Target="../media/image83.png"/><Relationship Id="rId10" Type="http://schemas.openxmlformats.org/officeDocument/2006/relationships/image" Target="../media/image84.png"/><Relationship Id="rId1" Type="http://schemas.openxmlformats.org/officeDocument/2006/relationships/slideLayout" Target="../slideLayouts/slideLayout20.xml"/><Relationship Id="rId2" Type="http://schemas.openxmlformats.org/officeDocument/2006/relationships/notesSlide" Target="../notesSlides/notesSlide1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18.xml"/><Relationship Id="rId3" Type="http://schemas.openxmlformats.org/officeDocument/2006/relationships/image" Target="../media/image85.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image" Target="../media/image86.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19.xml"/><Relationship Id="rId3" Type="http://schemas.openxmlformats.org/officeDocument/2006/relationships/image" Target="../media/image87.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20.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image" Target="../media/image88.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image" Target="../media/image89.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image" Target="../media/image90.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image" Target="../media/image91.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21.xml"/><Relationship Id="rId3" Type="http://schemas.openxmlformats.org/officeDocument/2006/relationships/image" Target="../media/image92.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image" Target="../media/image3.png"/><Relationship Id="rId3" Type="http://schemas.openxmlformats.org/officeDocument/2006/relationships/image" Target="../media/image93.gif"/></Relationships>
</file>

<file path=ppt/slides/_rels/slide44.xml.rels><?xml version="1.0" encoding="UTF-8" standalone="yes"?>
<Relationships xmlns="http://schemas.openxmlformats.org/package/2006/relationships"><Relationship Id="rId3" Type="http://schemas.openxmlformats.org/officeDocument/2006/relationships/image" Target="../media/image94.png"/><Relationship Id="rId4" Type="http://schemas.openxmlformats.org/officeDocument/2006/relationships/image" Target="../media/image3.png"/><Relationship Id="rId1" Type="http://schemas.openxmlformats.org/officeDocument/2006/relationships/slideLayout" Target="../slideLayouts/slideLayout17.xml"/><Relationship Id="rId2" Type="http://schemas.openxmlformats.org/officeDocument/2006/relationships/notesSlide" Target="../notesSlides/notesSlide2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23.xml"/><Relationship Id="rId3" Type="http://schemas.openxmlformats.org/officeDocument/2006/relationships/image" Target="../media/image95.png"/></Relationships>
</file>

<file path=ppt/slides/_rels/slide46.xml.rels><?xml version="1.0" encoding="UTF-8" standalone="yes"?>
<Relationships xmlns="http://schemas.openxmlformats.org/package/2006/relationships"><Relationship Id="rId3" Type="http://schemas.openxmlformats.org/officeDocument/2006/relationships/image" Target="../media/image96.png"/><Relationship Id="rId4" Type="http://schemas.openxmlformats.org/officeDocument/2006/relationships/image" Target="../media/image97.png"/><Relationship Id="rId5" Type="http://schemas.openxmlformats.org/officeDocument/2006/relationships/image" Target="../media/image98.png"/><Relationship Id="rId6" Type="http://schemas.openxmlformats.org/officeDocument/2006/relationships/image" Target="../media/image99.png"/><Relationship Id="rId7" Type="http://schemas.openxmlformats.org/officeDocument/2006/relationships/image" Target="../media/image100.png"/><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_rels/slide47.xml.rels><?xml version="1.0" encoding="UTF-8" standalone="yes"?>
<Relationships xmlns="http://schemas.openxmlformats.org/package/2006/relationships"><Relationship Id="rId3" Type="http://schemas.openxmlformats.org/officeDocument/2006/relationships/image" Target="../media/image101.png"/><Relationship Id="rId4" Type="http://schemas.openxmlformats.org/officeDocument/2006/relationships/image" Target="../media/image102.png"/><Relationship Id="rId5" Type="http://schemas.openxmlformats.org/officeDocument/2006/relationships/image" Target="../media/image103.png"/><Relationship Id="rId6" Type="http://schemas.openxmlformats.org/officeDocument/2006/relationships/image" Target="../media/image104.png"/><Relationship Id="rId7" Type="http://schemas.openxmlformats.org/officeDocument/2006/relationships/image" Target="../media/image105.png"/><Relationship Id="rId8" Type="http://schemas.openxmlformats.org/officeDocument/2006/relationships/hyperlink" Target="http://ttm.ieee.org/speakers" TargetMode="External"/><Relationship Id="rId1" Type="http://schemas.openxmlformats.org/officeDocument/2006/relationships/slideLayout" Target="../slideLayouts/slideLayout2.xml"/><Relationship Id="rId2" Type="http://schemas.openxmlformats.org/officeDocument/2006/relationships/notesSlide" Target="../notesSlides/notesSlide25.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image" Target="../media/image106.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26.xml"/><Relationship Id="rId3" Type="http://schemas.openxmlformats.org/officeDocument/2006/relationships/image" Target="../media/image107.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image" Target="../media/image108.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27.xml"/><Relationship Id="rId3" Type="http://schemas.openxmlformats.org/officeDocument/2006/relationships/image" Target="../media/image55.pn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image" Target="../media/image109.pn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image" Target="../media/image56.pn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image" Target="../media/image88.pn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28.xml"/><Relationship Id="rId3" Type="http://schemas.openxmlformats.org/officeDocument/2006/relationships/image" Target="../media/image92.pn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image" Target="../media/image3.png"/><Relationship Id="rId3" Type="http://schemas.openxmlformats.org/officeDocument/2006/relationships/image" Target="../media/image93.gif"/></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image" Target="../media/image41.jpe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29.xml"/><Relationship Id="rId3" Type="http://schemas.openxmlformats.org/officeDocument/2006/relationships/image" Target="../media/image4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339639" y="3274372"/>
            <a:ext cx="8425039" cy="765175"/>
          </a:xfrm>
        </p:spPr>
        <p:txBody>
          <a:bodyPr rtlCol="0">
            <a:noAutofit/>
          </a:bodyPr>
          <a:lstStyle/>
          <a:p>
            <a:pPr algn="ctr" fontAlgn="auto">
              <a:spcAft>
                <a:spcPts val="0"/>
              </a:spcAft>
              <a:defRPr/>
            </a:pPr>
            <a:r>
              <a:rPr lang="en-US" sz="3200" dirty="0" smtClean="0"/>
              <a:t>IEEE </a:t>
            </a:r>
            <a:r>
              <a:rPr lang="en-US" sz="3200" dirty="0"/>
              <a:t>Future Directions </a:t>
            </a:r>
            <a:br>
              <a:rPr lang="en-US" sz="3200" dirty="0"/>
            </a:br>
            <a:r>
              <a:rPr lang="en-US" sz="3200" dirty="0" smtClean="0"/>
              <a:t>Multi-Region Meeting</a:t>
            </a:r>
            <a:endParaRPr lang="en-US" sz="3200" dirty="0">
              <a:ea typeface="+mj-ea"/>
              <a:cs typeface="+mj-cs"/>
            </a:endParaRPr>
          </a:p>
        </p:txBody>
      </p:sp>
      <p:sp>
        <p:nvSpPr>
          <p:cNvPr id="10245" name="Text Placeholder 5"/>
          <p:cNvSpPr>
            <a:spLocks noGrp="1"/>
          </p:cNvSpPr>
          <p:nvPr>
            <p:ph type="body" sz="quarter" idx="13"/>
          </p:nvPr>
        </p:nvSpPr>
        <p:spPr>
          <a:xfrm>
            <a:off x="339639" y="5076825"/>
            <a:ext cx="7916862" cy="377825"/>
          </a:xfrm>
        </p:spPr>
        <p:txBody>
          <a:bodyPr/>
          <a:lstStyle/>
          <a:p>
            <a:pPr>
              <a:spcBef>
                <a:spcPts val="600"/>
              </a:spcBef>
            </a:pPr>
            <a:r>
              <a:rPr lang="en-US" dirty="0" smtClean="0">
                <a:latin typeface="Verdana" charset="0"/>
              </a:rPr>
              <a:t>31 Jan 2016</a:t>
            </a:r>
            <a:endParaRPr lang="en-US" dirty="0">
              <a:latin typeface="Verdana" charset="0"/>
            </a:endParaRPr>
          </a:p>
        </p:txBody>
      </p:sp>
      <p:sp>
        <p:nvSpPr>
          <p:cNvPr id="9" name="Subtitle 4"/>
          <p:cNvSpPr txBox="1">
            <a:spLocks/>
          </p:cNvSpPr>
          <p:nvPr/>
        </p:nvSpPr>
        <p:spPr bwMode="auto">
          <a:xfrm>
            <a:off x="442913" y="4139405"/>
            <a:ext cx="8701087" cy="9374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lvl1pPr marL="0" indent="0" algn="l" defTabSz="457200" rtl="0" eaLnBrk="1" fontAlgn="base" hangingPunct="1">
              <a:lnSpc>
                <a:spcPct val="90000"/>
              </a:lnSpc>
              <a:spcBef>
                <a:spcPts val="1800"/>
              </a:spcBef>
              <a:spcAft>
                <a:spcPct val="0"/>
              </a:spcAft>
              <a:buSzPct val="135000"/>
              <a:buFont typeface="Wingdings" pitchFamily="28" charset="2"/>
              <a:buNone/>
              <a:defRPr sz="2000" b="0" kern="1200" baseline="0">
                <a:solidFill>
                  <a:srgbClr val="FFFFFF"/>
                </a:solidFill>
                <a:latin typeface="Verdana"/>
                <a:ea typeface="ＭＳ Ｐゴシック" charset="0"/>
                <a:cs typeface="Verdana"/>
              </a:defRPr>
            </a:lvl1pPr>
            <a:lvl2pPr marL="593725" indent="-182563" algn="l" defTabSz="457200" rtl="0" eaLnBrk="1" fontAlgn="base" hangingPunct="1">
              <a:spcBef>
                <a:spcPts val="800"/>
              </a:spcBef>
              <a:spcAft>
                <a:spcPct val="0"/>
              </a:spcAft>
              <a:buClr>
                <a:srgbClr val="595959"/>
              </a:buClr>
              <a:buFont typeface="Lucida Grande" charset="0"/>
              <a:buChar char="–"/>
              <a:defRPr sz="2000" kern="1200">
                <a:solidFill>
                  <a:schemeClr val="tx1"/>
                </a:solidFill>
                <a:latin typeface="+mn-lt"/>
                <a:ea typeface="ＭＳ Ｐゴシック" charset="0"/>
                <a:cs typeface="+mn-cs"/>
              </a:defRPr>
            </a:lvl2pPr>
            <a:lvl3pPr marL="822325" indent="-182563" algn="l" defTabSz="457200" rtl="0" eaLnBrk="1" fontAlgn="base" hangingPunct="1">
              <a:spcBef>
                <a:spcPts val="700"/>
              </a:spcBef>
              <a:spcAft>
                <a:spcPct val="0"/>
              </a:spcAft>
              <a:buClr>
                <a:srgbClr val="595959"/>
              </a:buClr>
              <a:buFont typeface="Wingdings" charset="0"/>
              <a:buChar char="§"/>
              <a:defRPr kern="1200">
                <a:solidFill>
                  <a:schemeClr val="tx1"/>
                </a:solidFill>
                <a:latin typeface="+mn-lt"/>
                <a:ea typeface="ＭＳ Ｐゴシック" charset="0"/>
                <a:cs typeface="+mn-cs"/>
              </a:defRPr>
            </a:lvl3pPr>
            <a:lvl4pPr marL="1050925" indent="-182563" algn="l" defTabSz="457200" rtl="0" eaLnBrk="1" fontAlgn="base" hangingPunct="1">
              <a:spcBef>
                <a:spcPts val="600"/>
              </a:spcBef>
              <a:spcAft>
                <a:spcPct val="0"/>
              </a:spcAft>
              <a:buClr>
                <a:srgbClr val="595959"/>
              </a:buClr>
              <a:buFont typeface="Arial" charset="0"/>
              <a:buChar char="–"/>
              <a:defRPr sz="1600" kern="1200">
                <a:solidFill>
                  <a:schemeClr val="tx1"/>
                </a:solidFill>
                <a:latin typeface="+mn-lt"/>
                <a:ea typeface="ＭＳ Ｐゴシック" charset="0"/>
                <a:cs typeface="+mn-cs"/>
              </a:defRPr>
            </a:lvl4pPr>
            <a:lvl5pPr marL="1233488" indent="-182563" algn="l" defTabSz="457200" rtl="0" eaLnBrk="1" fontAlgn="base" hangingPunct="1">
              <a:spcBef>
                <a:spcPts val="600"/>
              </a:spcBef>
              <a:spcAft>
                <a:spcPct val="0"/>
              </a:spcAft>
              <a:buClr>
                <a:srgbClr val="7F7F7F"/>
              </a:buClr>
              <a:buFont typeface="Wingdings" charset="0"/>
              <a:buChar char="§"/>
              <a:defRPr sz="16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spcBef>
                <a:spcPts val="600"/>
              </a:spcBef>
              <a:buFont typeface="Wingdings" charset="0"/>
              <a:buNone/>
            </a:pPr>
            <a:r>
              <a:rPr lang="en-US" sz="1800" dirty="0" smtClean="0">
                <a:latin typeface="Verdana" charset="0"/>
                <a:cs typeface="Verdana" charset="0"/>
              </a:rPr>
              <a:t>	</a:t>
            </a:r>
          </a:p>
          <a:p>
            <a:pPr>
              <a:spcBef>
                <a:spcPts val="600"/>
              </a:spcBef>
            </a:pPr>
            <a:r>
              <a:rPr lang="en-US" sz="1800" dirty="0" smtClean="0">
                <a:latin typeface="Verdana" charset="0"/>
                <a:cs typeface="Verdana" charset="0"/>
              </a:rPr>
              <a:t>Tom Coughlin—Chair of CE Society Future Directions Committee</a:t>
            </a:r>
            <a:endParaRPr lang="en-US" sz="1800" dirty="0">
              <a:latin typeface="Verdana" charset="0"/>
              <a:cs typeface="Verdana" charset="0"/>
            </a:endParaRPr>
          </a:p>
        </p:txBody>
      </p:sp>
      <p:pic>
        <p:nvPicPr>
          <p:cNvPr id="5" name="Content Placeholder 3"/>
          <p:cNvPicPr>
            <a:picLocks noChangeAspect="1"/>
          </p:cNvPicPr>
          <p:nvPr/>
        </p:nvPicPr>
        <p:blipFill>
          <a:blip r:embed="rId3"/>
          <a:srcRect l="3286" r="3286"/>
          <a:stretch>
            <a:fillRect/>
          </a:stretch>
        </p:blipFill>
        <p:spPr bwMode="auto">
          <a:xfrm>
            <a:off x="-510994" y="-3151648"/>
            <a:ext cx="10077847" cy="60658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pic>
    </p:spTree>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iStock_000003624121Small_Red_Ball_Intersection.jp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3814091"/>
            <a:ext cx="4421863" cy="3043908"/>
          </a:xfrm>
          <a:prstGeom prst="rect">
            <a:avLst/>
          </a:prstGeom>
        </p:spPr>
      </p:pic>
      <p:sp>
        <p:nvSpPr>
          <p:cNvPr id="2" name="Date Placeholder 1"/>
          <p:cNvSpPr>
            <a:spLocks noGrp="1"/>
          </p:cNvSpPr>
          <p:nvPr>
            <p:ph type="dt" sz="quarter" idx="16"/>
          </p:nvPr>
        </p:nvSpPr>
        <p:spPr/>
        <p:txBody>
          <a:bodyPr/>
          <a:lstStyle/>
          <a:p>
            <a:pPr>
              <a:defRPr/>
            </a:pPr>
            <a:r>
              <a:rPr lang="en-US" smtClean="0"/>
              <a:t>January 2016</a:t>
            </a:r>
            <a:endParaRPr lang="en-US" dirty="0"/>
          </a:p>
        </p:txBody>
      </p:sp>
      <p:sp>
        <p:nvSpPr>
          <p:cNvPr id="3" name="Slide Number Placeholder 2"/>
          <p:cNvSpPr>
            <a:spLocks noGrp="1"/>
          </p:cNvSpPr>
          <p:nvPr>
            <p:ph type="sldNum" sz="quarter" idx="15"/>
          </p:nvPr>
        </p:nvSpPr>
        <p:spPr/>
        <p:txBody>
          <a:bodyPr/>
          <a:lstStyle/>
          <a:p>
            <a:pPr>
              <a:defRPr/>
            </a:pPr>
            <a:fld id="{1F3183B9-47F6-7D44-B054-A14E1BAC9B30}" type="slidenum">
              <a:rPr lang="en-US"/>
              <a:pPr>
                <a:defRPr/>
              </a:pPr>
              <a:t>2</a:t>
            </a:fld>
            <a:endParaRPr lang="en-US" dirty="0"/>
          </a:p>
        </p:txBody>
      </p:sp>
      <p:sp>
        <p:nvSpPr>
          <p:cNvPr id="11267" name="Title 3"/>
          <p:cNvSpPr>
            <a:spLocks noGrp="1"/>
          </p:cNvSpPr>
          <p:nvPr>
            <p:ph type="title"/>
          </p:nvPr>
        </p:nvSpPr>
        <p:spPr/>
        <p:txBody>
          <a:bodyPr/>
          <a:lstStyle/>
          <a:p>
            <a:r>
              <a:rPr lang="en-US" dirty="0" smtClean="0">
                <a:latin typeface="Verdana" charset="0"/>
              </a:rPr>
              <a:t>Innovations Occur at Intersections</a:t>
            </a:r>
            <a:endParaRPr lang="en-US" dirty="0">
              <a:latin typeface="Verdana" charset="0"/>
            </a:endParaRPr>
          </a:p>
        </p:txBody>
      </p:sp>
      <p:sp>
        <p:nvSpPr>
          <p:cNvPr id="8" name="Content Placeholder 4"/>
          <p:cNvSpPr>
            <a:spLocks noGrp="1"/>
          </p:cNvSpPr>
          <p:nvPr>
            <p:ph sz="quarter" idx="14"/>
          </p:nvPr>
        </p:nvSpPr>
        <p:spPr>
          <a:xfrm>
            <a:off x="365125" y="1477460"/>
            <a:ext cx="5066575" cy="2681854"/>
          </a:xfrm>
        </p:spPr>
        <p:txBody>
          <a:bodyPr/>
          <a:lstStyle/>
          <a:p>
            <a:r>
              <a:rPr lang="en-US" dirty="0" smtClean="0">
                <a:latin typeface="Verdana" charset="0"/>
              </a:rPr>
              <a:t>Technology, economics, society, sustainability</a:t>
            </a:r>
          </a:p>
          <a:p>
            <a:r>
              <a:rPr lang="en-US" dirty="0" smtClean="0">
                <a:latin typeface="Verdana" charset="0"/>
              </a:rPr>
              <a:t>IEEE Future Directions serves IEEE at these technology intersections to lead innovation</a:t>
            </a:r>
          </a:p>
          <a:p>
            <a:endParaRPr lang="en-US" dirty="0">
              <a:latin typeface="Verdana" charset="0"/>
            </a:endParaRPr>
          </a:p>
        </p:txBody>
      </p:sp>
      <p:grpSp>
        <p:nvGrpSpPr>
          <p:cNvPr id="10" name="Group 9"/>
          <p:cNvGrpSpPr/>
          <p:nvPr/>
        </p:nvGrpSpPr>
        <p:grpSpPr>
          <a:xfrm>
            <a:off x="5318302" y="1477460"/>
            <a:ext cx="3825698" cy="4001428"/>
            <a:chOff x="5442377" y="1719238"/>
            <a:chExt cx="3785615" cy="3882328"/>
          </a:xfrm>
        </p:grpSpPr>
        <p:pic>
          <p:nvPicPr>
            <p:cNvPr id="11" name="Picture 10"/>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442377" y="1719238"/>
              <a:ext cx="3785615" cy="3882328"/>
            </a:xfrm>
            <a:prstGeom prst="rect">
              <a:avLst/>
            </a:prstGeom>
          </p:spPr>
        </p:pic>
        <p:pic>
          <p:nvPicPr>
            <p:cNvPr id="12" name="Picture 11" descr="IEEE_Logo_Blue.eps"/>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6737289" y="3311034"/>
              <a:ext cx="1327971" cy="385718"/>
            </a:xfrm>
            <a:prstGeom prst="rect">
              <a:avLst/>
            </a:prstGeom>
          </p:spPr>
        </p:pic>
        <p:sp>
          <p:nvSpPr>
            <p:cNvPr id="13" name="TextBox 12"/>
            <p:cNvSpPr txBox="1"/>
            <p:nvPr/>
          </p:nvSpPr>
          <p:spPr>
            <a:xfrm>
              <a:off x="5985874" y="2961344"/>
              <a:ext cx="1082348" cy="230832"/>
            </a:xfrm>
            <a:prstGeom prst="rect">
              <a:avLst/>
            </a:prstGeom>
            <a:ln>
              <a:noFill/>
            </a:ln>
          </p:spPr>
          <p:txBody>
            <a:bodyPr wrap="none" rtlCol="0">
              <a:spAutoFit/>
            </a:bodyPr>
            <a:lstStyle/>
            <a:p>
              <a:r>
                <a:rPr lang="en-US" sz="900" b="1" dirty="0" err="1" smtClean="0">
                  <a:solidFill>
                    <a:srgbClr val="FFFFFF"/>
                  </a:solidFill>
                </a:rPr>
                <a:t>Cybersecurity</a:t>
              </a:r>
              <a:endParaRPr lang="en-US" sz="900" b="1" dirty="0" smtClean="0">
                <a:solidFill>
                  <a:srgbClr val="FFFFFF"/>
                </a:solidFill>
              </a:endParaRPr>
            </a:p>
          </p:txBody>
        </p:sp>
        <p:sp>
          <p:nvSpPr>
            <p:cNvPr id="14" name="TextBox 13"/>
            <p:cNvSpPr txBox="1"/>
            <p:nvPr/>
          </p:nvSpPr>
          <p:spPr>
            <a:xfrm>
              <a:off x="7301342" y="3041160"/>
              <a:ext cx="430126" cy="246221"/>
            </a:xfrm>
            <a:prstGeom prst="rect">
              <a:avLst/>
            </a:prstGeom>
            <a:ln>
              <a:noFill/>
            </a:ln>
          </p:spPr>
          <p:txBody>
            <a:bodyPr wrap="none" rtlCol="0">
              <a:spAutoFit/>
            </a:bodyPr>
            <a:lstStyle/>
            <a:p>
              <a:r>
                <a:rPr lang="en-US" sz="1000" b="1" dirty="0" err="1" smtClean="0">
                  <a:solidFill>
                    <a:srgbClr val="FFFFFF"/>
                  </a:solidFill>
                </a:rPr>
                <a:t>IoT</a:t>
              </a:r>
              <a:endParaRPr lang="en-US" sz="1000" b="1" dirty="0" smtClean="0">
                <a:solidFill>
                  <a:srgbClr val="FFFFFF"/>
                </a:solidFill>
              </a:endParaRPr>
            </a:p>
          </p:txBody>
        </p:sp>
        <p:sp>
          <p:nvSpPr>
            <p:cNvPr id="15" name="TextBox 14"/>
            <p:cNvSpPr txBox="1"/>
            <p:nvPr/>
          </p:nvSpPr>
          <p:spPr>
            <a:xfrm>
              <a:off x="6304891" y="3947441"/>
              <a:ext cx="889001" cy="369332"/>
            </a:xfrm>
            <a:prstGeom prst="rect">
              <a:avLst/>
            </a:prstGeom>
            <a:ln>
              <a:noFill/>
            </a:ln>
          </p:spPr>
          <p:txBody>
            <a:bodyPr wrap="square" rtlCol="0">
              <a:spAutoFit/>
            </a:bodyPr>
            <a:lstStyle/>
            <a:p>
              <a:r>
                <a:rPr lang="en-US" sz="900" b="1" dirty="0" smtClean="0">
                  <a:solidFill>
                    <a:schemeClr val="bg1"/>
                  </a:solidFill>
                </a:rPr>
                <a:t>Rebooting </a:t>
              </a:r>
            </a:p>
            <a:p>
              <a:r>
                <a:rPr lang="en-US" sz="900" b="1" dirty="0" smtClean="0">
                  <a:solidFill>
                    <a:schemeClr val="bg1"/>
                  </a:solidFill>
                </a:rPr>
                <a:t>Computing</a:t>
              </a:r>
            </a:p>
          </p:txBody>
        </p:sp>
        <p:sp>
          <p:nvSpPr>
            <p:cNvPr id="16" name="TextBox 15"/>
            <p:cNvSpPr txBox="1"/>
            <p:nvPr/>
          </p:nvSpPr>
          <p:spPr>
            <a:xfrm>
              <a:off x="7926568" y="3762775"/>
              <a:ext cx="583976" cy="369332"/>
            </a:xfrm>
            <a:prstGeom prst="rect">
              <a:avLst/>
            </a:prstGeom>
            <a:ln>
              <a:noFill/>
            </a:ln>
          </p:spPr>
          <p:txBody>
            <a:bodyPr wrap="none" rtlCol="0">
              <a:spAutoFit/>
            </a:bodyPr>
            <a:lstStyle/>
            <a:p>
              <a:r>
                <a:rPr lang="en-US" sz="900" b="1" dirty="0" smtClean="0">
                  <a:solidFill>
                    <a:srgbClr val="FFFFFF"/>
                  </a:solidFill>
                </a:rPr>
                <a:t>Green </a:t>
              </a:r>
            </a:p>
            <a:p>
              <a:r>
                <a:rPr lang="en-US" sz="900" b="1" dirty="0" smtClean="0">
                  <a:solidFill>
                    <a:srgbClr val="FFFFFF"/>
                  </a:solidFill>
                </a:rPr>
                <a:t>  ICT</a:t>
              </a:r>
            </a:p>
          </p:txBody>
        </p:sp>
        <p:sp>
          <p:nvSpPr>
            <p:cNvPr id="17" name="TextBox 16"/>
            <p:cNvSpPr txBox="1"/>
            <p:nvPr/>
          </p:nvSpPr>
          <p:spPr>
            <a:xfrm>
              <a:off x="7237048" y="3771477"/>
              <a:ext cx="670878" cy="246221"/>
            </a:xfrm>
            <a:prstGeom prst="rect">
              <a:avLst/>
            </a:prstGeom>
            <a:ln>
              <a:noFill/>
            </a:ln>
          </p:spPr>
          <p:txBody>
            <a:bodyPr wrap="square" rtlCol="0">
              <a:spAutoFit/>
            </a:bodyPr>
            <a:lstStyle/>
            <a:p>
              <a:r>
                <a:rPr lang="en-US" sz="1000" b="1" dirty="0" smtClean="0">
                  <a:solidFill>
                    <a:schemeClr val="accent1"/>
                  </a:solidFill>
                </a:rPr>
                <a:t> </a:t>
              </a:r>
              <a:r>
                <a:rPr lang="en-US" sz="1000" b="1" dirty="0" smtClean="0">
                  <a:solidFill>
                    <a:srgbClr val="FFFFFF"/>
                  </a:solidFill>
                </a:rPr>
                <a:t>SDN</a:t>
              </a:r>
            </a:p>
          </p:txBody>
        </p:sp>
        <p:sp>
          <p:nvSpPr>
            <p:cNvPr id="18" name="TextBox 17"/>
            <p:cNvSpPr txBox="1"/>
            <p:nvPr/>
          </p:nvSpPr>
          <p:spPr>
            <a:xfrm>
              <a:off x="6653997" y="4432189"/>
              <a:ext cx="887420" cy="369332"/>
            </a:xfrm>
            <a:prstGeom prst="rect">
              <a:avLst/>
            </a:prstGeom>
            <a:ln>
              <a:noFill/>
            </a:ln>
          </p:spPr>
          <p:txBody>
            <a:bodyPr wrap="none" rtlCol="0">
              <a:spAutoFit/>
            </a:bodyPr>
            <a:lstStyle/>
            <a:p>
              <a:r>
                <a:rPr lang="en-US" sz="900" b="1" dirty="0" smtClean="0">
                  <a:solidFill>
                    <a:srgbClr val="FFFFFF"/>
                  </a:solidFill>
                </a:rPr>
                <a:t>    Cloud </a:t>
              </a:r>
              <a:endParaRPr lang="en-US" sz="900" b="1" dirty="0">
                <a:solidFill>
                  <a:srgbClr val="FFFFFF"/>
                </a:solidFill>
              </a:endParaRPr>
            </a:p>
            <a:p>
              <a:r>
                <a:rPr lang="en-US" sz="900" b="1" dirty="0" smtClean="0">
                  <a:solidFill>
                    <a:srgbClr val="FFFFFF"/>
                  </a:solidFill>
                </a:rPr>
                <a:t>Computing</a:t>
              </a:r>
            </a:p>
          </p:txBody>
        </p:sp>
        <p:sp>
          <p:nvSpPr>
            <p:cNvPr id="19" name="TextBox 18"/>
            <p:cNvSpPr txBox="1"/>
            <p:nvPr/>
          </p:nvSpPr>
          <p:spPr>
            <a:xfrm>
              <a:off x="7396054" y="4321268"/>
              <a:ext cx="1023744" cy="230832"/>
            </a:xfrm>
            <a:prstGeom prst="rect">
              <a:avLst/>
            </a:prstGeom>
            <a:ln>
              <a:noFill/>
            </a:ln>
          </p:spPr>
          <p:txBody>
            <a:bodyPr wrap="none" rtlCol="0">
              <a:spAutoFit/>
            </a:bodyPr>
            <a:lstStyle/>
            <a:p>
              <a:r>
                <a:rPr lang="en-US" sz="900" b="1" dirty="0" smtClean="0">
                  <a:solidFill>
                    <a:srgbClr val="FFFFFF"/>
                  </a:solidFill>
                </a:rPr>
                <a:t>Life Sciences</a:t>
              </a:r>
            </a:p>
          </p:txBody>
        </p:sp>
        <p:sp>
          <p:nvSpPr>
            <p:cNvPr id="20" name="TextBox 19"/>
            <p:cNvSpPr txBox="1"/>
            <p:nvPr/>
          </p:nvSpPr>
          <p:spPr>
            <a:xfrm>
              <a:off x="6244514" y="2472071"/>
              <a:ext cx="2298751" cy="246221"/>
            </a:xfrm>
            <a:prstGeom prst="rect">
              <a:avLst/>
            </a:prstGeom>
            <a:ln>
              <a:noFill/>
            </a:ln>
          </p:spPr>
          <p:txBody>
            <a:bodyPr wrap="square" rtlCol="0">
              <a:spAutoFit/>
            </a:bodyPr>
            <a:lstStyle/>
            <a:p>
              <a:r>
                <a:rPr lang="en-US" sz="1000" b="1" dirty="0" smtClean="0">
                  <a:solidFill>
                    <a:srgbClr val="FFFFFF"/>
                  </a:solidFill>
                </a:rPr>
                <a:t>Transportation Electrification</a:t>
              </a:r>
            </a:p>
          </p:txBody>
        </p:sp>
        <p:sp>
          <p:nvSpPr>
            <p:cNvPr id="21" name="TextBox 20"/>
            <p:cNvSpPr txBox="1"/>
            <p:nvPr/>
          </p:nvSpPr>
          <p:spPr>
            <a:xfrm>
              <a:off x="6071786" y="3311034"/>
              <a:ext cx="582211" cy="369332"/>
            </a:xfrm>
            <a:prstGeom prst="rect">
              <a:avLst/>
            </a:prstGeom>
            <a:ln>
              <a:noFill/>
            </a:ln>
          </p:spPr>
          <p:txBody>
            <a:bodyPr wrap="none" rtlCol="0">
              <a:spAutoFit/>
            </a:bodyPr>
            <a:lstStyle/>
            <a:p>
              <a:r>
                <a:rPr lang="en-US" sz="900" b="1" dirty="0" smtClean="0">
                  <a:solidFill>
                    <a:srgbClr val="FFFFFF"/>
                  </a:solidFill>
                </a:rPr>
                <a:t>Smart </a:t>
              </a:r>
            </a:p>
            <a:p>
              <a:r>
                <a:rPr lang="en-US" sz="900" b="1" dirty="0" smtClean="0">
                  <a:solidFill>
                    <a:srgbClr val="FFFFFF"/>
                  </a:solidFill>
                </a:rPr>
                <a:t> Cities</a:t>
              </a:r>
            </a:p>
          </p:txBody>
        </p:sp>
        <p:sp>
          <p:nvSpPr>
            <p:cNvPr id="22" name="TextBox 21"/>
            <p:cNvSpPr txBox="1"/>
            <p:nvPr/>
          </p:nvSpPr>
          <p:spPr>
            <a:xfrm>
              <a:off x="8218556" y="3337237"/>
              <a:ext cx="649418" cy="323165"/>
            </a:xfrm>
            <a:prstGeom prst="rect">
              <a:avLst/>
            </a:prstGeom>
            <a:ln>
              <a:noFill/>
            </a:ln>
          </p:spPr>
          <p:txBody>
            <a:bodyPr wrap="none" rtlCol="0">
              <a:spAutoFit/>
            </a:bodyPr>
            <a:lstStyle/>
            <a:p>
              <a:r>
                <a:rPr lang="en-US" sz="800" b="1" dirty="0" smtClean="0">
                  <a:solidFill>
                    <a:srgbClr val="FFFFFF"/>
                  </a:solidFill>
                </a:rPr>
                <a:t>Smart</a:t>
              </a:r>
              <a:endParaRPr lang="en-US" sz="800" b="1" dirty="0">
                <a:solidFill>
                  <a:srgbClr val="FFFFFF"/>
                </a:solidFill>
              </a:endParaRPr>
            </a:p>
            <a:p>
              <a:r>
                <a:rPr lang="en-US" sz="700" b="1" dirty="0" smtClean="0">
                  <a:solidFill>
                    <a:srgbClr val="FFFFFF"/>
                  </a:solidFill>
                </a:rPr>
                <a:t>Materials</a:t>
              </a:r>
            </a:p>
          </p:txBody>
        </p:sp>
        <p:sp>
          <p:nvSpPr>
            <p:cNvPr id="23" name="TextBox 22"/>
            <p:cNvSpPr txBox="1"/>
            <p:nvPr/>
          </p:nvSpPr>
          <p:spPr>
            <a:xfrm>
              <a:off x="7483049" y="4616855"/>
              <a:ext cx="582211" cy="369332"/>
            </a:xfrm>
            <a:prstGeom prst="rect">
              <a:avLst/>
            </a:prstGeom>
            <a:ln>
              <a:noFill/>
            </a:ln>
          </p:spPr>
          <p:txBody>
            <a:bodyPr wrap="none" rtlCol="0">
              <a:spAutoFit/>
            </a:bodyPr>
            <a:lstStyle/>
            <a:p>
              <a:r>
                <a:rPr lang="en-US" sz="900" b="1" dirty="0" smtClean="0">
                  <a:solidFill>
                    <a:srgbClr val="FFFFFF"/>
                  </a:solidFill>
                </a:rPr>
                <a:t>Smart </a:t>
              </a:r>
            </a:p>
            <a:p>
              <a:r>
                <a:rPr lang="en-US" sz="900" b="1" dirty="0" smtClean="0">
                  <a:solidFill>
                    <a:srgbClr val="FFFFFF"/>
                  </a:solidFill>
                </a:rPr>
                <a:t> Grid</a:t>
              </a:r>
            </a:p>
          </p:txBody>
        </p:sp>
      </p:grpSp>
    </p:spTree>
    <p:extLst>
      <p:ext uri="{BB962C8B-B14F-4D97-AF65-F5344CB8AC3E}">
        <p14:creationId xmlns:p14="http://schemas.microsoft.com/office/powerpoint/2010/main" val="3755082384"/>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5"/>
          </p:nvPr>
        </p:nvSpPr>
        <p:spPr/>
        <p:txBody>
          <a:bodyPr/>
          <a:lstStyle/>
          <a:p>
            <a:pPr>
              <a:defRPr/>
            </a:pPr>
            <a:fld id="{1F3183B9-47F6-7D44-B054-A14E1BAC9B30}" type="slidenum">
              <a:rPr lang="en-US"/>
              <a:pPr>
                <a:defRPr/>
              </a:pPr>
              <a:t>3</a:t>
            </a:fld>
            <a:endParaRPr lang="en-US" dirty="0"/>
          </a:p>
        </p:txBody>
      </p:sp>
      <p:sp>
        <p:nvSpPr>
          <p:cNvPr id="11267" name="Title 3"/>
          <p:cNvSpPr>
            <a:spLocks noGrp="1"/>
          </p:cNvSpPr>
          <p:nvPr>
            <p:ph type="title"/>
          </p:nvPr>
        </p:nvSpPr>
        <p:spPr/>
        <p:txBody>
          <a:bodyPr/>
          <a:lstStyle/>
          <a:p>
            <a:r>
              <a:rPr lang="en-US" dirty="0" smtClean="0">
                <a:latin typeface="Verdana" charset="0"/>
              </a:rPr>
              <a:t>Future Directions Committee </a:t>
            </a:r>
            <a:br>
              <a:rPr lang="en-US" dirty="0" smtClean="0">
                <a:latin typeface="Verdana" charset="0"/>
              </a:rPr>
            </a:br>
            <a:r>
              <a:rPr lang="en-US" dirty="0" smtClean="0">
                <a:latin typeface="Verdana" charset="0"/>
              </a:rPr>
              <a:t>(FDC) Mission</a:t>
            </a:r>
            <a:endParaRPr lang="en-US" dirty="0">
              <a:latin typeface="Verdana" charset="0"/>
            </a:endParaRPr>
          </a:p>
        </p:txBody>
      </p:sp>
      <p:pic>
        <p:nvPicPr>
          <p:cNvPr id="4" name="Picture 3"/>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133280" y="2952279"/>
            <a:ext cx="3189307" cy="2107489"/>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
        <p:nvSpPr>
          <p:cNvPr id="10" name="Content Placeholder 4"/>
          <p:cNvSpPr>
            <a:spLocks noGrp="1"/>
          </p:cNvSpPr>
          <p:nvPr>
            <p:ph sz="quarter" idx="14"/>
          </p:nvPr>
        </p:nvSpPr>
        <p:spPr>
          <a:xfrm>
            <a:off x="355218" y="2952279"/>
            <a:ext cx="5881045" cy="3769196"/>
          </a:xfrm>
        </p:spPr>
        <p:txBody>
          <a:bodyPr/>
          <a:lstStyle/>
          <a:p>
            <a:pPr>
              <a:spcBef>
                <a:spcPts val="1200"/>
              </a:spcBef>
            </a:pPr>
            <a:r>
              <a:rPr lang="en-US" sz="2000" dirty="0" smtClean="0">
                <a:latin typeface="Verdana" charset="0"/>
              </a:rPr>
              <a:t>Scouts out and nurtures ways IEEE as a whole can provide an impact through its broad and deep volunteer base</a:t>
            </a:r>
          </a:p>
          <a:p>
            <a:pPr>
              <a:spcBef>
                <a:spcPts val="1200"/>
              </a:spcBef>
            </a:pPr>
            <a:r>
              <a:rPr lang="en-US" sz="2000" dirty="0" smtClean="0">
                <a:latin typeface="Verdana" charset="0"/>
              </a:rPr>
              <a:t>Bridges across IEEE Operating Units </a:t>
            </a:r>
            <a:r>
              <a:rPr lang="en-US" sz="2000" dirty="0" smtClean="0">
                <a:solidFill>
                  <a:srgbClr val="000000"/>
                </a:solidFill>
                <a:latin typeface="Verdana" charset="0"/>
              </a:rPr>
              <a:t>(OUs) </a:t>
            </a:r>
            <a:r>
              <a:rPr lang="en-US" sz="2000" dirty="0" smtClean="0">
                <a:latin typeface="Verdana" charset="0"/>
              </a:rPr>
              <a:t>to ride fast-rising waves of innovation</a:t>
            </a:r>
          </a:p>
          <a:p>
            <a:pPr>
              <a:spcBef>
                <a:spcPts val="1200"/>
              </a:spcBef>
            </a:pPr>
            <a:r>
              <a:rPr lang="en-US" sz="2000" dirty="0" smtClean="0">
                <a:latin typeface="Verdana" charset="0"/>
              </a:rPr>
              <a:t>Provides a valuable collaborative view and fosters engagement, enabling IEEE OUs to develop new offerings</a:t>
            </a:r>
          </a:p>
          <a:p>
            <a:pPr marL="0" lvl="2" indent="0">
              <a:spcBef>
                <a:spcPts val="1200"/>
              </a:spcBef>
              <a:buClrTx/>
              <a:buSzPct val="135000"/>
              <a:buNone/>
            </a:pPr>
            <a:r>
              <a:rPr lang="en-US" sz="2000" dirty="0" smtClean="0">
                <a:latin typeface="Verdana" charset="0"/>
              </a:rPr>
              <a:t>FD website: </a:t>
            </a:r>
            <a:r>
              <a:rPr lang="en-US" sz="2100" dirty="0">
                <a:hlinkClick r:id="rId4"/>
              </a:rPr>
              <a:t>ieee.org/</a:t>
            </a:r>
            <a:r>
              <a:rPr lang="en-US" sz="2100" dirty="0" err="1">
                <a:hlinkClick r:id="rId4"/>
              </a:rPr>
              <a:t>futuredirections</a:t>
            </a:r>
            <a:endParaRPr lang="en-US" sz="2000" dirty="0"/>
          </a:p>
          <a:p>
            <a:pPr marL="0" indent="0">
              <a:spcBef>
                <a:spcPts val="1200"/>
              </a:spcBef>
              <a:buNone/>
            </a:pPr>
            <a:endParaRPr lang="en-US" dirty="0">
              <a:latin typeface="Verdana" charset="0"/>
            </a:endParaRPr>
          </a:p>
        </p:txBody>
      </p:sp>
      <p:sp>
        <p:nvSpPr>
          <p:cNvPr id="12" name="Content Placeholder 4"/>
          <p:cNvSpPr txBox="1">
            <a:spLocks/>
          </p:cNvSpPr>
          <p:nvPr/>
        </p:nvSpPr>
        <p:spPr bwMode="auto">
          <a:xfrm>
            <a:off x="365125" y="1490666"/>
            <a:ext cx="8094663" cy="17015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lvl1pPr marL="346075" indent="-346075" algn="l" defTabSz="457200" rtl="0" eaLnBrk="1" fontAlgn="base" hangingPunct="1">
              <a:spcBef>
                <a:spcPts val="1800"/>
              </a:spcBef>
              <a:spcAft>
                <a:spcPct val="0"/>
              </a:spcAft>
              <a:buSzPct val="135000"/>
              <a:buBlip>
                <a:blip r:embed="rId5"/>
              </a:buBlip>
              <a:defRPr sz="2400" kern="1200">
                <a:solidFill>
                  <a:schemeClr val="tx1"/>
                </a:solidFill>
                <a:latin typeface="+mn-lt"/>
                <a:ea typeface="ＭＳ Ｐゴシック" charset="0"/>
                <a:cs typeface="ＭＳ Ｐゴシック" charset="0"/>
              </a:defRPr>
            </a:lvl1pPr>
            <a:lvl2pPr marL="593725" indent="-182563" algn="l" defTabSz="457200" rtl="0" eaLnBrk="1" fontAlgn="base" hangingPunct="1">
              <a:spcBef>
                <a:spcPts val="800"/>
              </a:spcBef>
              <a:spcAft>
                <a:spcPct val="0"/>
              </a:spcAft>
              <a:buClr>
                <a:srgbClr val="595959"/>
              </a:buClr>
              <a:buFont typeface="Lucida Grande" charset="0"/>
              <a:buChar char="–"/>
              <a:defRPr sz="2000" kern="1200">
                <a:solidFill>
                  <a:schemeClr val="tx1"/>
                </a:solidFill>
                <a:latin typeface="+mn-lt"/>
                <a:ea typeface="ＭＳ Ｐゴシック" charset="0"/>
                <a:cs typeface="+mn-cs"/>
              </a:defRPr>
            </a:lvl2pPr>
            <a:lvl3pPr marL="822325" indent="-182563" algn="l" defTabSz="457200" rtl="0" eaLnBrk="1" fontAlgn="base" hangingPunct="1">
              <a:spcBef>
                <a:spcPts val="700"/>
              </a:spcBef>
              <a:spcAft>
                <a:spcPct val="0"/>
              </a:spcAft>
              <a:buClr>
                <a:srgbClr val="595959"/>
              </a:buClr>
              <a:buFont typeface="Wingdings" charset="0"/>
              <a:buChar char="§"/>
              <a:defRPr kern="1200">
                <a:solidFill>
                  <a:schemeClr val="tx1"/>
                </a:solidFill>
                <a:latin typeface="+mn-lt"/>
                <a:ea typeface="ＭＳ Ｐゴシック" charset="0"/>
                <a:cs typeface="+mn-cs"/>
              </a:defRPr>
            </a:lvl3pPr>
            <a:lvl4pPr marL="1050925" indent="-182563" algn="l" defTabSz="457200" rtl="0" eaLnBrk="1" fontAlgn="base" hangingPunct="1">
              <a:spcBef>
                <a:spcPts val="600"/>
              </a:spcBef>
              <a:spcAft>
                <a:spcPct val="0"/>
              </a:spcAft>
              <a:buClr>
                <a:srgbClr val="595959"/>
              </a:buClr>
              <a:buFont typeface="Arial" charset="0"/>
              <a:buChar char="–"/>
              <a:defRPr sz="1600" kern="1200">
                <a:solidFill>
                  <a:schemeClr val="tx1"/>
                </a:solidFill>
                <a:latin typeface="+mn-lt"/>
                <a:ea typeface="ＭＳ Ｐゴシック" charset="0"/>
                <a:cs typeface="+mn-cs"/>
              </a:defRPr>
            </a:lvl4pPr>
            <a:lvl5pPr marL="1233488" indent="-182563" algn="l" defTabSz="457200" rtl="0" eaLnBrk="1" fontAlgn="base" hangingPunct="1">
              <a:spcBef>
                <a:spcPts val="600"/>
              </a:spcBef>
              <a:spcAft>
                <a:spcPct val="0"/>
              </a:spcAft>
              <a:buClr>
                <a:srgbClr val="7F7F7F"/>
              </a:buClr>
              <a:buFont typeface="Wingdings" charset="0"/>
              <a:buChar char="§"/>
              <a:defRPr sz="16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spcBef>
                <a:spcPts val="1200"/>
              </a:spcBef>
            </a:pPr>
            <a:r>
              <a:rPr lang="en-US" sz="2000" dirty="0">
                <a:latin typeface="Verdana" charset="0"/>
              </a:rPr>
              <a:t>A</a:t>
            </a:r>
            <a:r>
              <a:rPr lang="en-US" sz="2000" dirty="0" smtClean="0">
                <a:latin typeface="Verdana" charset="0"/>
              </a:rPr>
              <a:t>nticipates the direction of new and emerging technologies and world challenges that IEEE can impact</a:t>
            </a:r>
          </a:p>
          <a:p>
            <a:pPr>
              <a:spcBef>
                <a:spcPts val="1200"/>
              </a:spcBef>
            </a:pPr>
            <a:r>
              <a:rPr lang="en-US" sz="2000" dirty="0" smtClean="0">
                <a:latin typeface="Verdana" charset="0"/>
              </a:rPr>
              <a:t>Coordinates resources across an unmatched array of IEEE technical expertise globally</a:t>
            </a:r>
          </a:p>
          <a:p>
            <a:endParaRPr lang="en-US" dirty="0">
              <a:latin typeface="Verdana" charset="0"/>
            </a:endParaRPr>
          </a:p>
        </p:txBody>
      </p:sp>
      <p:sp>
        <p:nvSpPr>
          <p:cNvPr id="2" name="Date Placeholder 1"/>
          <p:cNvSpPr>
            <a:spLocks noGrp="1"/>
          </p:cNvSpPr>
          <p:nvPr>
            <p:ph type="dt" sz="half" idx="16"/>
          </p:nvPr>
        </p:nvSpPr>
        <p:spPr/>
        <p:txBody>
          <a:bodyPr/>
          <a:lstStyle/>
          <a:p>
            <a:pPr>
              <a:defRPr/>
            </a:pPr>
            <a:r>
              <a:rPr lang="en-US" smtClean="0"/>
              <a:t>January 2016</a:t>
            </a:r>
            <a:endParaRPr lang="en-US" dirty="0"/>
          </a:p>
        </p:txBody>
      </p:sp>
    </p:spTree>
    <p:extLst>
      <p:ext uri="{BB962C8B-B14F-4D97-AF65-F5344CB8AC3E}">
        <p14:creationId xmlns:p14="http://schemas.microsoft.com/office/powerpoint/2010/main" val="2681886492"/>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a:xfrm>
            <a:off x="366713" y="196850"/>
            <a:ext cx="8382000" cy="1030288"/>
          </a:xfrm>
        </p:spPr>
        <p:txBody>
          <a:bodyPr/>
          <a:lstStyle/>
          <a:p>
            <a:r>
              <a:rPr lang="en-US" altLang="en-US" dirty="0" smtClean="0">
                <a:latin typeface="Verdana" pitchFamily="34" charset="0"/>
                <a:ea typeface="ＭＳ Ｐゴシック" pitchFamily="34" charset="-128"/>
              </a:rPr>
              <a:t>FDC Charter</a:t>
            </a:r>
          </a:p>
        </p:txBody>
      </p:sp>
      <p:sp>
        <p:nvSpPr>
          <p:cNvPr id="18" name="Rounded Rectangle 17"/>
          <p:cNvSpPr>
            <a:spLocks noChangeArrowheads="1"/>
          </p:cNvSpPr>
          <p:nvPr/>
        </p:nvSpPr>
        <p:spPr bwMode="auto">
          <a:xfrm>
            <a:off x="533400" y="1123950"/>
            <a:ext cx="3810000" cy="2133600"/>
          </a:xfrm>
          <a:prstGeom prst="roundRect">
            <a:avLst>
              <a:gd name="adj" fmla="val 16667"/>
            </a:avLst>
          </a:prstGeom>
          <a:gradFill rotWithShape="1">
            <a:gsLst>
              <a:gs pos="0">
                <a:srgbClr val="FFE4DE"/>
              </a:gs>
              <a:gs pos="64999">
                <a:srgbClr val="FFBDAF"/>
              </a:gs>
              <a:gs pos="100000">
                <a:srgbClr val="FFA28C"/>
              </a:gs>
            </a:gsLst>
            <a:lin ang="5400000" scaled="1"/>
          </a:gradFill>
          <a:ln w="9525">
            <a:solidFill>
              <a:srgbClr val="DC5920"/>
            </a:solidFill>
            <a:round/>
            <a:headEnd/>
            <a:tailEnd/>
          </a:ln>
          <a:effectLst>
            <a:outerShdw blurRad="40000" dist="20000" dir="5400000" rotWithShape="0">
              <a:srgbClr val="808080">
                <a:alpha val="37999"/>
              </a:srgbClr>
            </a:outerShdw>
          </a:effectLst>
        </p:spPr>
        <p:txBody>
          <a:bodyPr anchor="ctr"/>
          <a:lstStyle/>
          <a:p>
            <a:pPr algn="ctr">
              <a:defRPr/>
            </a:pPr>
            <a:r>
              <a:rPr lang="en-US" sz="1800" b="1" dirty="0">
                <a:solidFill>
                  <a:srgbClr val="000000"/>
                </a:solidFill>
                <a:latin typeface="+mn-lt"/>
                <a:ea typeface="+mn-ea"/>
              </a:rPr>
              <a:t>Anticipate and Determine the Direction of Existing, New and Emerging Technologies, and Related Issues, and  Spearhead their Investigation and Development by IEEE</a:t>
            </a:r>
          </a:p>
        </p:txBody>
      </p:sp>
      <p:sp>
        <p:nvSpPr>
          <p:cNvPr id="17412" name="TextBox 20"/>
          <p:cNvSpPr txBox="1">
            <a:spLocks noChangeArrowheads="1"/>
          </p:cNvSpPr>
          <p:nvPr/>
        </p:nvSpPr>
        <p:spPr bwMode="auto">
          <a:xfrm>
            <a:off x="0" y="3624263"/>
            <a:ext cx="2845651" cy="26161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117475" indent="-117475">
              <a:defRPr sz="2400">
                <a:solidFill>
                  <a:schemeClr val="tx1"/>
                </a:solidFill>
                <a:latin typeface="Arial" pitchFamily="34" charset="0"/>
                <a:ea typeface="ＭＳ Ｐゴシック" pitchFamily="34" charset="-128"/>
              </a:defRPr>
            </a:lvl1pPr>
            <a:lvl2pPr marL="742950" indent="-285750">
              <a:defRPr sz="2400">
                <a:solidFill>
                  <a:schemeClr val="tx1"/>
                </a:solidFill>
                <a:latin typeface="Arial" pitchFamily="34" charset="0"/>
                <a:ea typeface="ＭＳ Ｐゴシック" pitchFamily="34" charset="-128"/>
              </a:defRPr>
            </a:lvl2pPr>
            <a:lvl3pPr marL="1143000" indent="-228600">
              <a:defRPr sz="2400">
                <a:solidFill>
                  <a:schemeClr val="tx1"/>
                </a:solidFill>
                <a:latin typeface="Arial" pitchFamily="34" charset="0"/>
                <a:ea typeface="ＭＳ Ｐゴシック" pitchFamily="34" charset="-128"/>
              </a:defRPr>
            </a:lvl3pPr>
            <a:lvl4pPr marL="1600200" indent="-228600">
              <a:defRPr sz="2400">
                <a:solidFill>
                  <a:schemeClr val="tx1"/>
                </a:solidFill>
                <a:latin typeface="Arial" pitchFamily="34" charset="0"/>
                <a:ea typeface="ＭＳ Ｐゴシック" pitchFamily="34" charset="-128"/>
              </a:defRPr>
            </a:lvl4pPr>
            <a:lvl5pPr marL="2057400" indent="-22860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r>
              <a:rPr lang="en-US" altLang="en-US" sz="1800" b="1" dirty="0"/>
              <a:t>Technologies: </a:t>
            </a:r>
          </a:p>
          <a:p>
            <a:pPr eaLnBrk="1" hangingPunct="1">
              <a:buFontTx/>
              <a:buChar char="•"/>
            </a:pPr>
            <a:r>
              <a:rPr lang="en-US" altLang="en-US" sz="1800" dirty="0"/>
              <a:t> </a:t>
            </a:r>
            <a:r>
              <a:rPr lang="en-US" altLang="en-US" sz="1600" dirty="0" smtClean="0"/>
              <a:t>Big Data</a:t>
            </a:r>
          </a:p>
          <a:p>
            <a:pPr eaLnBrk="1" hangingPunct="1">
              <a:buFontTx/>
              <a:buChar char="•"/>
            </a:pPr>
            <a:r>
              <a:rPr lang="en-US" altLang="en-US" sz="1600" dirty="0" smtClean="0"/>
              <a:t> Brain</a:t>
            </a:r>
          </a:p>
          <a:p>
            <a:pPr eaLnBrk="1" hangingPunct="1">
              <a:buFontTx/>
              <a:buChar char="•"/>
            </a:pPr>
            <a:r>
              <a:rPr lang="en-US" altLang="en-US" sz="1600" dirty="0" smtClean="0"/>
              <a:t> Cyber-Security</a:t>
            </a:r>
          </a:p>
          <a:p>
            <a:pPr eaLnBrk="1" hangingPunct="1">
              <a:buFontTx/>
              <a:buChar char="•"/>
            </a:pPr>
            <a:r>
              <a:rPr lang="en-US" altLang="en-US" sz="1600" dirty="0" smtClean="0"/>
              <a:t> Digital Senses</a:t>
            </a:r>
            <a:endParaRPr lang="en-US" altLang="en-US" sz="1600" dirty="0"/>
          </a:p>
          <a:p>
            <a:pPr eaLnBrk="1" hangingPunct="1">
              <a:buFontTx/>
              <a:buChar char="•"/>
            </a:pPr>
            <a:r>
              <a:rPr lang="en-US" altLang="en-US" sz="1600" dirty="0"/>
              <a:t> Green ICT</a:t>
            </a:r>
          </a:p>
          <a:p>
            <a:pPr eaLnBrk="1" hangingPunct="1">
              <a:buFontTx/>
              <a:buChar char="•"/>
            </a:pPr>
            <a:r>
              <a:rPr lang="en-US" altLang="en-US" sz="1600" dirty="0"/>
              <a:t> Internet of </a:t>
            </a:r>
            <a:r>
              <a:rPr lang="en-US" altLang="en-US" sz="1600" dirty="0" smtClean="0"/>
              <a:t>Things</a:t>
            </a:r>
          </a:p>
          <a:p>
            <a:pPr eaLnBrk="1" hangingPunct="1">
              <a:buFontTx/>
              <a:buChar char="•"/>
            </a:pPr>
            <a:r>
              <a:rPr lang="en-US" altLang="en-US" sz="1600" dirty="0" smtClean="0"/>
              <a:t> Rebooting Computing</a:t>
            </a:r>
            <a:endParaRPr lang="en-US" altLang="en-US" sz="1600" dirty="0"/>
          </a:p>
          <a:p>
            <a:pPr eaLnBrk="1" hangingPunct="1">
              <a:buFontTx/>
              <a:buChar char="•"/>
            </a:pPr>
            <a:r>
              <a:rPr lang="en-US" altLang="en-US" sz="1600" dirty="0"/>
              <a:t> Software Defined Networks</a:t>
            </a:r>
          </a:p>
          <a:p>
            <a:pPr eaLnBrk="1" hangingPunct="1">
              <a:buFontTx/>
              <a:buChar char="•"/>
            </a:pPr>
            <a:r>
              <a:rPr lang="en-US" altLang="en-US" sz="1600" dirty="0"/>
              <a:t> </a:t>
            </a:r>
            <a:r>
              <a:rPr lang="en-US" altLang="en-US" sz="1600" dirty="0" smtClean="0"/>
              <a:t>Smart Materials</a:t>
            </a:r>
            <a:endParaRPr lang="en-US" altLang="en-US" sz="1600" dirty="0"/>
          </a:p>
        </p:txBody>
      </p:sp>
      <p:sp>
        <p:nvSpPr>
          <p:cNvPr id="17413" name="TextBox 21"/>
          <p:cNvSpPr txBox="1">
            <a:spLocks noChangeArrowheads="1"/>
          </p:cNvSpPr>
          <p:nvPr/>
        </p:nvSpPr>
        <p:spPr bwMode="auto">
          <a:xfrm>
            <a:off x="2979738" y="3776663"/>
            <a:ext cx="2727325" cy="1108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117475" indent="-117475">
              <a:defRPr sz="2400">
                <a:solidFill>
                  <a:schemeClr val="tx1"/>
                </a:solidFill>
                <a:latin typeface="Arial" pitchFamily="34" charset="0"/>
                <a:ea typeface="ＭＳ Ｐゴシック" pitchFamily="34" charset="-128"/>
              </a:defRPr>
            </a:lvl1pPr>
            <a:lvl2pPr marL="742950" indent="-285750">
              <a:defRPr sz="2400">
                <a:solidFill>
                  <a:schemeClr val="tx1"/>
                </a:solidFill>
                <a:latin typeface="Arial" pitchFamily="34" charset="0"/>
                <a:ea typeface="ＭＳ Ｐゴシック" pitchFamily="34" charset="-128"/>
              </a:defRPr>
            </a:lvl2pPr>
            <a:lvl3pPr marL="1143000" indent="-228600">
              <a:defRPr sz="2400">
                <a:solidFill>
                  <a:schemeClr val="tx1"/>
                </a:solidFill>
                <a:latin typeface="Arial" pitchFamily="34" charset="0"/>
                <a:ea typeface="ＭＳ Ｐゴシック" pitchFamily="34" charset="-128"/>
              </a:defRPr>
            </a:lvl3pPr>
            <a:lvl4pPr marL="1600200" indent="-228600">
              <a:defRPr sz="2400">
                <a:solidFill>
                  <a:schemeClr val="tx1"/>
                </a:solidFill>
                <a:latin typeface="Arial" pitchFamily="34" charset="0"/>
                <a:ea typeface="ＭＳ Ｐゴシック" pitchFamily="34" charset="-128"/>
              </a:defRPr>
            </a:lvl4pPr>
            <a:lvl5pPr marL="2057400" indent="-22860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r>
              <a:rPr lang="en-US" altLang="en-US" sz="1800" b="1"/>
              <a:t>World Challenge:</a:t>
            </a:r>
          </a:p>
          <a:p>
            <a:pPr eaLnBrk="1" hangingPunct="1">
              <a:buFontTx/>
              <a:buChar char="•"/>
            </a:pPr>
            <a:r>
              <a:rPr lang="en-US" altLang="en-US" sz="1800"/>
              <a:t> </a:t>
            </a:r>
            <a:r>
              <a:rPr lang="en-US" altLang="it-IT" sz="1800"/>
              <a:t>“</a:t>
            </a:r>
            <a:r>
              <a:rPr lang="en-US" altLang="en-US" sz="1800"/>
              <a:t>Growing Urbanization:</a:t>
            </a:r>
          </a:p>
          <a:p>
            <a:pPr eaLnBrk="1" hangingPunct="1"/>
            <a:r>
              <a:rPr lang="en-US" altLang="en-US" sz="1800"/>
              <a:t>    Smart Cities</a:t>
            </a:r>
            <a:r>
              <a:rPr lang="en-US" altLang="it-IT" sz="1800"/>
              <a:t>”</a:t>
            </a:r>
            <a:r>
              <a:rPr lang="en-US" altLang="en-US" sz="1800"/>
              <a:t> </a:t>
            </a:r>
          </a:p>
          <a:p>
            <a:pPr eaLnBrk="1" hangingPunct="1"/>
            <a:endParaRPr lang="en-US" altLang="en-US" sz="1200"/>
          </a:p>
        </p:txBody>
      </p:sp>
      <p:cxnSp>
        <p:nvCxnSpPr>
          <p:cNvPr id="24" name="Straight Arrow Connector 23"/>
          <p:cNvCxnSpPr>
            <a:cxnSpLocks noChangeShapeType="1"/>
          </p:cNvCxnSpPr>
          <p:nvPr/>
        </p:nvCxnSpPr>
        <p:spPr bwMode="auto">
          <a:xfrm rot="5400000">
            <a:off x="1066801" y="3486150"/>
            <a:ext cx="457200" cy="3175"/>
          </a:xfrm>
          <a:prstGeom prst="straightConnector1">
            <a:avLst/>
          </a:prstGeom>
          <a:noFill/>
          <a:ln w="25400">
            <a:solidFill>
              <a:schemeClr val="accent1"/>
            </a:solidFill>
            <a:round/>
            <a:headEnd/>
            <a:tailEnd type="arrow" w="med" len="med"/>
          </a:ln>
          <a:effectLst>
            <a:outerShdw blurRad="40000" dist="20000" dir="5400000" rotWithShape="0">
              <a:srgbClr val="808080">
                <a:alpha val="37999"/>
              </a:srgbClr>
            </a:outerShdw>
          </a:effectLst>
          <a:extLst>
            <a:ext uri="{909E8E84-426E-40dd-AFC4-6F175D3DCCD1}">
              <a14:hiddenFill xmlns:a14="http://schemas.microsoft.com/office/drawing/2010/main">
                <a:noFill/>
              </a14:hiddenFill>
            </a:ext>
          </a:extLst>
        </p:spPr>
      </p:cxnSp>
      <p:sp>
        <p:nvSpPr>
          <p:cNvPr id="17415" name="TextBox 26"/>
          <p:cNvSpPr txBox="1">
            <a:spLocks noChangeArrowheads="1"/>
          </p:cNvSpPr>
          <p:nvPr/>
        </p:nvSpPr>
        <p:spPr bwMode="auto">
          <a:xfrm>
            <a:off x="5638800" y="3962400"/>
            <a:ext cx="3048000" cy="13542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74625" indent="-174625">
              <a:defRPr sz="2400">
                <a:solidFill>
                  <a:schemeClr val="tx1"/>
                </a:solidFill>
                <a:latin typeface="Arial" pitchFamily="34" charset="0"/>
                <a:ea typeface="ＭＳ Ｐゴシック" pitchFamily="34" charset="-128"/>
              </a:defRPr>
            </a:lvl1pPr>
            <a:lvl2pPr marL="742950" indent="-285750">
              <a:defRPr sz="2400">
                <a:solidFill>
                  <a:schemeClr val="tx1"/>
                </a:solidFill>
                <a:latin typeface="Arial" pitchFamily="34" charset="0"/>
                <a:ea typeface="ＭＳ Ｐゴシック" pitchFamily="34" charset="-128"/>
              </a:defRPr>
            </a:lvl2pPr>
            <a:lvl3pPr marL="1143000" indent="-228600">
              <a:defRPr sz="2400">
                <a:solidFill>
                  <a:schemeClr val="tx1"/>
                </a:solidFill>
                <a:latin typeface="Arial" pitchFamily="34" charset="0"/>
                <a:ea typeface="ＭＳ Ｐゴシック" pitchFamily="34" charset="-128"/>
              </a:defRPr>
            </a:lvl3pPr>
            <a:lvl4pPr marL="1600200" indent="-228600">
              <a:defRPr sz="2400">
                <a:solidFill>
                  <a:schemeClr val="tx1"/>
                </a:solidFill>
                <a:latin typeface="Arial" pitchFamily="34" charset="0"/>
                <a:ea typeface="ＭＳ Ｐゴシック" pitchFamily="34" charset="-128"/>
              </a:defRPr>
            </a:lvl4pPr>
            <a:lvl5pPr marL="2057400" indent="-22860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buFontTx/>
              <a:buChar char="•"/>
            </a:pPr>
            <a:r>
              <a:rPr lang="en-US" altLang="en-US" sz="1600" dirty="0" smtClean="0"/>
              <a:t>Smart Grid</a:t>
            </a:r>
          </a:p>
          <a:p>
            <a:pPr eaLnBrk="1" hangingPunct="1">
              <a:buFontTx/>
              <a:buChar char="•"/>
            </a:pPr>
            <a:r>
              <a:rPr lang="en-US" altLang="en-US" sz="1600" dirty="0" smtClean="0"/>
              <a:t>Life Sciences</a:t>
            </a:r>
          </a:p>
          <a:p>
            <a:pPr eaLnBrk="1" hangingPunct="1">
              <a:buFontTx/>
              <a:buChar char="•"/>
            </a:pPr>
            <a:r>
              <a:rPr lang="en-US" altLang="en-US" sz="1600" dirty="0" smtClean="0"/>
              <a:t>Cloud Computing</a:t>
            </a:r>
          </a:p>
          <a:p>
            <a:pPr eaLnBrk="1" hangingPunct="1">
              <a:buFontTx/>
              <a:buChar char="•"/>
            </a:pPr>
            <a:r>
              <a:rPr lang="en-US" altLang="en-US" sz="1600" dirty="0" smtClean="0"/>
              <a:t>Transportation Electrification</a:t>
            </a:r>
          </a:p>
          <a:p>
            <a:pPr eaLnBrk="1" hangingPunct="1">
              <a:buFontTx/>
              <a:buChar char="•"/>
            </a:pPr>
            <a:endParaRPr lang="en-US" altLang="en-US" sz="1800" dirty="0" smtClean="0"/>
          </a:p>
        </p:txBody>
      </p:sp>
      <p:sp>
        <p:nvSpPr>
          <p:cNvPr id="41" name="Rounded Rectangle 40"/>
          <p:cNvSpPr>
            <a:spLocks noChangeArrowheads="1"/>
          </p:cNvSpPr>
          <p:nvPr/>
        </p:nvSpPr>
        <p:spPr bwMode="auto">
          <a:xfrm>
            <a:off x="5029200" y="1371600"/>
            <a:ext cx="3686175" cy="2112963"/>
          </a:xfrm>
          <a:prstGeom prst="roundRect">
            <a:avLst>
              <a:gd name="adj" fmla="val 16667"/>
            </a:avLst>
          </a:prstGeom>
          <a:gradFill rotWithShape="1">
            <a:gsLst>
              <a:gs pos="0">
                <a:srgbClr val="E9FDE6"/>
              </a:gs>
              <a:gs pos="64999">
                <a:srgbClr val="C7F6C0"/>
              </a:gs>
              <a:gs pos="100000">
                <a:srgbClr val="AFF4A4"/>
              </a:gs>
            </a:gsLst>
            <a:lin ang="5400000" scaled="1"/>
          </a:gradFill>
          <a:ln w="9525">
            <a:solidFill>
              <a:srgbClr val="4EA836"/>
            </a:solidFill>
            <a:round/>
            <a:headEnd/>
            <a:tailEnd/>
          </a:ln>
          <a:effectLst>
            <a:outerShdw blurRad="40000" dist="20000" dir="5400000" rotWithShape="0">
              <a:srgbClr val="808080">
                <a:alpha val="37999"/>
              </a:srgbClr>
            </a:outerShdw>
          </a:effectLst>
        </p:spPr>
        <p:txBody>
          <a:bodyPr anchor="ctr"/>
          <a:lstStyle/>
          <a:p>
            <a:pPr algn="ctr">
              <a:defRPr/>
            </a:pPr>
            <a:r>
              <a:rPr lang="en-US" sz="1800" b="1" dirty="0">
                <a:solidFill>
                  <a:srgbClr val="000000"/>
                </a:solidFill>
                <a:latin typeface="+mn-lt"/>
                <a:ea typeface="+mn-ea"/>
              </a:rPr>
              <a:t>Act as Facilitator in </a:t>
            </a:r>
            <a:r>
              <a:rPr lang="en-US" sz="1800" b="1" dirty="0" smtClean="0">
                <a:solidFill>
                  <a:srgbClr val="000000"/>
                </a:solidFill>
                <a:latin typeface="+mn-lt"/>
                <a:ea typeface="+mn-ea"/>
              </a:rPr>
              <a:t>transitioning Graduated Initiatives into operational entities</a:t>
            </a:r>
            <a:endParaRPr lang="en-US" sz="1800" b="1" dirty="0">
              <a:solidFill>
                <a:srgbClr val="000000"/>
              </a:solidFill>
              <a:latin typeface="+mn-lt"/>
              <a:ea typeface="+mn-ea"/>
            </a:endParaRPr>
          </a:p>
        </p:txBody>
      </p:sp>
      <p:cxnSp>
        <p:nvCxnSpPr>
          <p:cNvPr id="44" name="Straight Arrow Connector 43"/>
          <p:cNvCxnSpPr>
            <a:cxnSpLocks noChangeShapeType="1"/>
          </p:cNvCxnSpPr>
          <p:nvPr/>
        </p:nvCxnSpPr>
        <p:spPr bwMode="auto">
          <a:xfrm rot="5400000">
            <a:off x="3200401" y="3486150"/>
            <a:ext cx="457200" cy="3175"/>
          </a:xfrm>
          <a:prstGeom prst="straightConnector1">
            <a:avLst/>
          </a:prstGeom>
          <a:noFill/>
          <a:ln w="25400">
            <a:solidFill>
              <a:schemeClr val="accent1"/>
            </a:solidFill>
            <a:round/>
            <a:headEnd/>
            <a:tailEnd type="arrow" w="med" len="med"/>
          </a:ln>
          <a:effectLst>
            <a:outerShdw blurRad="40000" dist="20000" dir="5400000" rotWithShape="0">
              <a:srgbClr val="808080">
                <a:alpha val="37999"/>
              </a:srgbClr>
            </a:outerShdw>
          </a:effectLst>
          <a:extLst>
            <a:ext uri="{909E8E84-426E-40dd-AFC4-6F175D3DCCD1}">
              <a14:hiddenFill xmlns:a14="http://schemas.microsoft.com/office/drawing/2010/main">
                <a:noFill/>
              </a14:hiddenFill>
            </a:ext>
          </a:extLst>
        </p:spPr>
      </p:cxnSp>
      <p:cxnSp>
        <p:nvCxnSpPr>
          <p:cNvPr id="45" name="Straight Arrow Connector 44"/>
          <p:cNvCxnSpPr>
            <a:cxnSpLocks noChangeShapeType="1"/>
          </p:cNvCxnSpPr>
          <p:nvPr/>
        </p:nvCxnSpPr>
        <p:spPr bwMode="auto">
          <a:xfrm rot="5400000">
            <a:off x="6711950" y="3717925"/>
            <a:ext cx="455613" cy="11113"/>
          </a:xfrm>
          <a:prstGeom prst="straightConnector1">
            <a:avLst/>
          </a:prstGeom>
          <a:noFill/>
          <a:ln w="25400">
            <a:solidFill>
              <a:srgbClr val="3E7F2C"/>
            </a:solidFill>
            <a:round/>
            <a:headEnd/>
            <a:tailEnd type="arrow" w="med" len="med"/>
          </a:ln>
          <a:effectLst>
            <a:outerShdw blurRad="40000" dist="20000" dir="5400000" rotWithShape="0">
              <a:srgbClr val="808080">
                <a:alpha val="37999"/>
              </a:srgbClr>
            </a:outerShdw>
          </a:effectLst>
          <a:extLst>
            <a:ext uri="{909E8E84-426E-40dd-AFC4-6F175D3DCCD1}">
              <a14:hiddenFill xmlns:a14="http://schemas.microsoft.com/office/drawing/2010/main">
                <a:noFill/>
              </a14:hiddenFill>
            </a:ext>
          </a:extLst>
        </p:spPr>
      </p:cxnSp>
      <p:cxnSp>
        <p:nvCxnSpPr>
          <p:cNvPr id="12" name="Straight Arrow Connector 23"/>
          <p:cNvCxnSpPr>
            <a:cxnSpLocks noChangeShapeType="1"/>
          </p:cNvCxnSpPr>
          <p:nvPr/>
        </p:nvCxnSpPr>
        <p:spPr bwMode="auto">
          <a:xfrm rot="5400000">
            <a:off x="2159001" y="3489325"/>
            <a:ext cx="457200" cy="3175"/>
          </a:xfrm>
          <a:prstGeom prst="straightConnector1">
            <a:avLst/>
          </a:prstGeom>
          <a:noFill/>
          <a:ln w="25400">
            <a:solidFill>
              <a:schemeClr val="accent1"/>
            </a:solidFill>
            <a:round/>
            <a:headEnd/>
            <a:tailEnd type="arrow" w="med" len="med"/>
          </a:ln>
          <a:effectLst>
            <a:outerShdw blurRad="40000" dist="20000" dir="5400000" rotWithShape="0">
              <a:srgbClr val="808080">
                <a:alpha val="37999"/>
              </a:srgbClr>
            </a:outerShdw>
          </a:effectLst>
          <a:extLst>
            <a:ext uri="{909E8E84-426E-40dd-AFC4-6F175D3DCCD1}">
              <a14:hiddenFill xmlns:a14="http://schemas.microsoft.com/office/drawing/2010/main">
                <a:noFill/>
              </a14:hiddenFill>
            </a:ext>
          </a:extLst>
        </p:spPr>
      </p:cxnSp>
      <p:sp>
        <p:nvSpPr>
          <p:cNvPr id="17421" name="TextBox 21"/>
          <p:cNvSpPr txBox="1">
            <a:spLocks noChangeArrowheads="1"/>
          </p:cNvSpPr>
          <p:nvPr/>
        </p:nvSpPr>
        <p:spPr bwMode="auto">
          <a:xfrm>
            <a:off x="2093913" y="3681413"/>
            <a:ext cx="547687"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117475" indent="-117475">
              <a:defRPr sz="2400">
                <a:solidFill>
                  <a:schemeClr val="tx1"/>
                </a:solidFill>
                <a:latin typeface="Arial" pitchFamily="34" charset="0"/>
                <a:ea typeface="ＭＳ Ｐゴシック" pitchFamily="34" charset="-128"/>
              </a:defRPr>
            </a:lvl1pPr>
            <a:lvl2pPr marL="742950" indent="-285750">
              <a:defRPr sz="2400">
                <a:solidFill>
                  <a:schemeClr val="tx1"/>
                </a:solidFill>
                <a:latin typeface="Arial" pitchFamily="34" charset="0"/>
                <a:ea typeface="ＭＳ Ｐゴシック" pitchFamily="34" charset="-128"/>
              </a:defRPr>
            </a:lvl2pPr>
            <a:lvl3pPr marL="1143000" indent="-228600">
              <a:defRPr sz="2400">
                <a:solidFill>
                  <a:schemeClr val="tx1"/>
                </a:solidFill>
                <a:latin typeface="Arial" pitchFamily="34" charset="0"/>
                <a:ea typeface="ＭＳ Ｐゴシック" pitchFamily="34" charset="-128"/>
              </a:defRPr>
            </a:lvl3pPr>
            <a:lvl4pPr marL="1600200" indent="-228600">
              <a:defRPr sz="2400">
                <a:solidFill>
                  <a:schemeClr val="tx1"/>
                </a:solidFill>
                <a:latin typeface="Arial" pitchFamily="34" charset="0"/>
                <a:ea typeface="ＭＳ Ｐゴシック" pitchFamily="34" charset="-128"/>
              </a:defRPr>
            </a:lvl4pPr>
            <a:lvl5pPr marL="2057400" indent="-22860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r>
              <a:rPr lang="en-US" altLang="en-US" sz="1800" b="1"/>
              <a:t>LV</a:t>
            </a:r>
            <a:r>
              <a:rPr lang="en-US" altLang="en-US" sz="1800" b="1" baseline="30000"/>
              <a:t>4</a:t>
            </a:r>
            <a:endParaRPr lang="en-US" altLang="en-US" sz="1200"/>
          </a:p>
        </p:txBody>
      </p:sp>
      <p:sp>
        <p:nvSpPr>
          <p:cNvPr id="17422" name="TextBox 21"/>
          <p:cNvSpPr txBox="1">
            <a:spLocks noChangeArrowheads="1"/>
          </p:cNvSpPr>
          <p:nvPr/>
        </p:nvSpPr>
        <p:spPr bwMode="auto">
          <a:xfrm>
            <a:off x="1087806" y="6203950"/>
            <a:ext cx="5492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117475" indent="-117475">
              <a:defRPr sz="2400">
                <a:solidFill>
                  <a:schemeClr val="tx1"/>
                </a:solidFill>
                <a:latin typeface="Arial" pitchFamily="34" charset="0"/>
                <a:ea typeface="ＭＳ Ｐゴシック" pitchFamily="34" charset="-128"/>
              </a:defRPr>
            </a:lvl1pPr>
            <a:lvl2pPr marL="742950" indent="-285750">
              <a:defRPr sz="2400">
                <a:solidFill>
                  <a:schemeClr val="tx1"/>
                </a:solidFill>
                <a:latin typeface="Arial" pitchFamily="34" charset="0"/>
                <a:ea typeface="ＭＳ Ｐゴシック" pitchFamily="34" charset="-128"/>
              </a:defRPr>
            </a:lvl2pPr>
            <a:lvl3pPr marL="1143000" indent="-228600">
              <a:defRPr sz="2400">
                <a:solidFill>
                  <a:schemeClr val="tx1"/>
                </a:solidFill>
                <a:latin typeface="Arial" pitchFamily="34" charset="0"/>
                <a:ea typeface="ＭＳ Ｐゴシック" pitchFamily="34" charset="-128"/>
              </a:defRPr>
            </a:lvl3pPr>
            <a:lvl4pPr marL="1600200" indent="-228600">
              <a:defRPr sz="2400">
                <a:solidFill>
                  <a:schemeClr val="tx1"/>
                </a:solidFill>
                <a:latin typeface="Arial" pitchFamily="34" charset="0"/>
                <a:ea typeface="ＭＳ Ｐゴシック" pitchFamily="34" charset="-128"/>
              </a:defRPr>
            </a:lvl4pPr>
            <a:lvl5pPr marL="2057400" indent="-22860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r>
              <a:rPr lang="en-US" altLang="en-US" sz="1800" b="1" dirty="0"/>
              <a:t>LV</a:t>
            </a:r>
            <a:r>
              <a:rPr lang="en-US" altLang="en-US" sz="1800" b="1" baseline="30000" dirty="0"/>
              <a:t>4</a:t>
            </a:r>
            <a:endParaRPr lang="en-US" altLang="en-US" sz="1200" dirty="0"/>
          </a:p>
        </p:txBody>
      </p:sp>
      <p:sp>
        <p:nvSpPr>
          <p:cNvPr id="17423" name="TextBox 21"/>
          <p:cNvSpPr txBox="1">
            <a:spLocks noChangeArrowheads="1"/>
          </p:cNvSpPr>
          <p:nvPr/>
        </p:nvSpPr>
        <p:spPr bwMode="auto">
          <a:xfrm>
            <a:off x="1508760" y="6214660"/>
            <a:ext cx="7019604"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117475" indent="-117475">
              <a:defRPr sz="2400">
                <a:solidFill>
                  <a:schemeClr val="tx1"/>
                </a:solidFill>
                <a:latin typeface="Arial" pitchFamily="34" charset="0"/>
                <a:ea typeface="ＭＳ Ｐゴシック" pitchFamily="34" charset="-128"/>
              </a:defRPr>
            </a:lvl1pPr>
            <a:lvl2pPr marL="742950" indent="-285750">
              <a:defRPr sz="2400">
                <a:solidFill>
                  <a:schemeClr val="tx1"/>
                </a:solidFill>
                <a:latin typeface="Arial" pitchFamily="34" charset="0"/>
                <a:ea typeface="ＭＳ Ｐゴシック" pitchFamily="34" charset="-128"/>
              </a:defRPr>
            </a:lvl2pPr>
            <a:lvl3pPr marL="1143000" indent="-228600">
              <a:defRPr sz="2400">
                <a:solidFill>
                  <a:schemeClr val="tx1"/>
                </a:solidFill>
                <a:latin typeface="Arial" pitchFamily="34" charset="0"/>
                <a:ea typeface="ＭＳ Ｐゴシック" pitchFamily="34" charset="-128"/>
              </a:defRPr>
            </a:lvl3pPr>
            <a:lvl4pPr marL="1600200" indent="-228600">
              <a:defRPr sz="2400">
                <a:solidFill>
                  <a:schemeClr val="tx1"/>
                </a:solidFill>
                <a:latin typeface="Arial" pitchFamily="34" charset="0"/>
                <a:ea typeface="ＭＳ Ｐゴシック" pitchFamily="34" charset="-128"/>
              </a:defRPr>
            </a:lvl4pPr>
            <a:lvl5pPr marL="2057400" indent="-22860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r>
              <a:rPr lang="en-US" altLang="en-US" sz="1800" dirty="0"/>
              <a:t>: </a:t>
            </a:r>
            <a:r>
              <a:rPr lang="en-US" altLang="en-US" sz="1800" dirty="0" smtClean="0"/>
              <a:t>Leveraging </a:t>
            </a:r>
            <a:r>
              <a:rPr lang="en-US" altLang="en-US" sz="1800" dirty="0"/>
              <a:t>Data </a:t>
            </a:r>
            <a:r>
              <a:rPr lang="en-US" altLang="en-US" sz="1800" b="1" dirty="0" smtClean="0">
                <a:solidFill>
                  <a:srgbClr val="FF0000"/>
                </a:solidFill>
              </a:rPr>
              <a:t>Volume</a:t>
            </a:r>
            <a:r>
              <a:rPr lang="en-US" altLang="en-US" sz="1800" dirty="0" smtClean="0"/>
              <a:t>, </a:t>
            </a:r>
            <a:r>
              <a:rPr lang="en-US" altLang="en-US" sz="1800" b="1" dirty="0">
                <a:solidFill>
                  <a:srgbClr val="00CC00"/>
                </a:solidFill>
              </a:rPr>
              <a:t>Velocity</a:t>
            </a:r>
            <a:r>
              <a:rPr lang="en-US" altLang="en-US" sz="1800" dirty="0"/>
              <a:t>, </a:t>
            </a:r>
            <a:r>
              <a:rPr lang="en-US" altLang="en-US" sz="1800" b="1" dirty="0">
                <a:solidFill>
                  <a:srgbClr val="00B0F0"/>
                </a:solidFill>
              </a:rPr>
              <a:t>Variety</a:t>
            </a:r>
            <a:r>
              <a:rPr lang="en-US" altLang="en-US" sz="1800" dirty="0"/>
              <a:t> to create </a:t>
            </a:r>
            <a:r>
              <a:rPr lang="en-US" altLang="en-US" sz="1800" b="1" dirty="0">
                <a:solidFill>
                  <a:srgbClr val="FF00FF"/>
                </a:solidFill>
              </a:rPr>
              <a:t>Value</a:t>
            </a:r>
            <a:r>
              <a:rPr lang="en-US" altLang="en-US" sz="1800" dirty="0"/>
              <a:t> </a:t>
            </a:r>
          </a:p>
          <a:p>
            <a:pPr eaLnBrk="1" hangingPunct="1"/>
            <a:endParaRPr lang="en-US" altLang="en-US" sz="1200" dirty="0"/>
          </a:p>
        </p:txBody>
      </p:sp>
      <p:sp>
        <p:nvSpPr>
          <p:cNvPr id="2" name="Date Placeholder 1"/>
          <p:cNvSpPr>
            <a:spLocks noGrp="1"/>
          </p:cNvSpPr>
          <p:nvPr>
            <p:ph type="dt" sz="half" idx="12"/>
          </p:nvPr>
        </p:nvSpPr>
        <p:spPr>
          <a:xfrm>
            <a:off x="1219200" y="6419343"/>
            <a:ext cx="3124200" cy="365125"/>
          </a:xfrm>
        </p:spPr>
        <p:txBody>
          <a:bodyPr/>
          <a:lstStyle/>
          <a:p>
            <a:pPr>
              <a:defRPr/>
            </a:pPr>
            <a:r>
              <a:rPr lang="en-US" altLang="en-US" smtClean="0"/>
              <a:t>January 2016</a:t>
            </a:r>
            <a:endParaRPr lang="en-US" altLang="en-US" dirty="0"/>
          </a:p>
        </p:txBody>
      </p:sp>
      <p:sp>
        <p:nvSpPr>
          <p:cNvPr id="3" name="Slide Number Placeholder 2"/>
          <p:cNvSpPr>
            <a:spLocks noGrp="1"/>
          </p:cNvSpPr>
          <p:nvPr>
            <p:ph type="sldNum" sz="quarter" idx="13"/>
          </p:nvPr>
        </p:nvSpPr>
        <p:spPr>
          <a:xfrm>
            <a:off x="533400" y="6402090"/>
            <a:ext cx="685800" cy="365125"/>
          </a:xfrm>
        </p:spPr>
        <p:txBody>
          <a:bodyPr/>
          <a:lstStyle/>
          <a:p>
            <a:pPr>
              <a:defRPr/>
            </a:pPr>
            <a:fld id="{4954BF8B-8181-4AFF-AB63-4AFE2F7149BC}" type="slidenum">
              <a:rPr lang="en-US" altLang="en-US" smtClean="0"/>
              <a:pPr>
                <a:defRPr/>
              </a:pPr>
              <a:t>4</a:t>
            </a:fld>
            <a:endParaRPr lang="en-US" altLang="en-US"/>
          </a:p>
        </p:txBody>
      </p:sp>
    </p:spTree>
    <p:extLst>
      <p:ext uri="{BB962C8B-B14F-4D97-AF65-F5344CB8AC3E}">
        <p14:creationId xmlns:p14="http://schemas.microsoft.com/office/powerpoint/2010/main" val="1475523584"/>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quarter" idx="16"/>
          </p:nvPr>
        </p:nvSpPr>
        <p:spPr>
          <a:xfrm>
            <a:off x="865188" y="6408109"/>
            <a:ext cx="1643062" cy="365125"/>
          </a:xfrm>
        </p:spPr>
        <p:txBody>
          <a:bodyPr/>
          <a:lstStyle/>
          <a:p>
            <a:pPr>
              <a:defRPr/>
            </a:pPr>
            <a:r>
              <a:rPr lang="en-US" smtClean="0"/>
              <a:t>January 2016</a:t>
            </a:r>
            <a:endParaRPr lang="en-US" dirty="0"/>
          </a:p>
        </p:txBody>
      </p:sp>
      <p:sp>
        <p:nvSpPr>
          <p:cNvPr id="3" name="Slide Number Placeholder 2"/>
          <p:cNvSpPr>
            <a:spLocks noGrp="1"/>
          </p:cNvSpPr>
          <p:nvPr>
            <p:ph type="sldNum" sz="quarter" idx="15"/>
          </p:nvPr>
        </p:nvSpPr>
        <p:spPr>
          <a:xfrm>
            <a:off x="444500" y="6408109"/>
            <a:ext cx="358775" cy="365125"/>
          </a:xfrm>
        </p:spPr>
        <p:txBody>
          <a:bodyPr/>
          <a:lstStyle/>
          <a:p>
            <a:pPr>
              <a:defRPr/>
            </a:pPr>
            <a:fld id="{1F3183B9-47F6-7D44-B054-A14E1BAC9B30}" type="slidenum">
              <a:rPr lang="en-US"/>
              <a:pPr>
                <a:defRPr/>
              </a:pPr>
              <a:t>5</a:t>
            </a:fld>
            <a:endParaRPr lang="en-US" dirty="0"/>
          </a:p>
        </p:txBody>
      </p:sp>
      <p:sp>
        <p:nvSpPr>
          <p:cNvPr id="11267" name="Title 3"/>
          <p:cNvSpPr>
            <a:spLocks noGrp="1"/>
          </p:cNvSpPr>
          <p:nvPr>
            <p:ph type="title"/>
          </p:nvPr>
        </p:nvSpPr>
        <p:spPr/>
        <p:txBody>
          <a:bodyPr/>
          <a:lstStyle/>
          <a:p>
            <a:r>
              <a:rPr lang="en-US" b="0" dirty="0"/>
              <a:t>2015-2016 </a:t>
            </a:r>
            <a:r>
              <a:rPr lang="en-US" b="0" dirty="0" err="1"/>
              <a:t>FDC</a:t>
            </a:r>
            <a:r>
              <a:rPr lang="en-US" b="0" dirty="0"/>
              <a:t> Initiatives</a:t>
            </a:r>
            <a:endParaRPr lang="en-US" dirty="0">
              <a:latin typeface="Verdana" charset="0"/>
            </a:endParaRPr>
          </a:p>
        </p:txBody>
      </p:sp>
      <p:graphicFrame>
        <p:nvGraphicFramePr>
          <p:cNvPr id="5" name="Content Placeholder 4"/>
          <p:cNvGraphicFramePr>
            <a:graphicFrameLocks noGrp="1"/>
          </p:cNvGraphicFramePr>
          <p:nvPr>
            <p:ph sz="quarter" idx="14"/>
            <p:extLst>
              <p:ext uri="{D42A27DB-BD31-4B8C-83A1-F6EECF244321}">
                <p14:modId xmlns:p14="http://schemas.microsoft.com/office/powerpoint/2010/main" val="3918126838"/>
              </p:ext>
            </p:extLst>
          </p:nvPr>
        </p:nvGraphicFramePr>
        <p:xfrm>
          <a:off x="444500" y="1211263"/>
          <a:ext cx="8465127" cy="5304530"/>
        </p:xfrm>
        <a:graphic>
          <a:graphicData uri="http://schemas.openxmlformats.org/drawingml/2006/table">
            <a:tbl>
              <a:tblPr firstRow="1" bandRow="1">
                <a:tableStyleId>{5C22544A-7EE6-4342-B048-85BDC9FD1C3A}</a:tableStyleId>
              </a:tblPr>
              <a:tblGrid>
                <a:gridCol w="2949968"/>
                <a:gridCol w="2693450"/>
                <a:gridCol w="2821709"/>
              </a:tblGrid>
              <a:tr h="284324">
                <a:tc>
                  <a:txBody>
                    <a:bodyPr/>
                    <a:lstStyle/>
                    <a:p>
                      <a:r>
                        <a:rPr lang="en-US" sz="1300" b="1" dirty="0" smtClean="0"/>
                        <a:t>Initiatives</a:t>
                      </a:r>
                      <a:endParaRPr lang="en-US" sz="1300" b="1" dirty="0"/>
                    </a:p>
                  </a:txBody>
                  <a:tcPr/>
                </a:tc>
                <a:tc>
                  <a:txBody>
                    <a:bodyPr/>
                    <a:lstStyle/>
                    <a:p>
                      <a:r>
                        <a:rPr lang="en-US" sz="1300" b="1" dirty="0" smtClean="0"/>
                        <a:t>Chair/Co-Chairs</a:t>
                      </a:r>
                      <a:endParaRPr lang="en-US" sz="1300" b="1" dirty="0"/>
                    </a:p>
                  </a:txBody>
                  <a:tcPr/>
                </a:tc>
                <a:tc>
                  <a:txBody>
                    <a:bodyPr/>
                    <a:lstStyle/>
                    <a:p>
                      <a:r>
                        <a:rPr lang="en-US" sz="1300" b="1" dirty="0" smtClean="0"/>
                        <a:t>Program Director</a:t>
                      </a:r>
                      <a:endParaRPr lang="en-US" sz="1300" b="1" dirty="0"/>
                    </a:p>
                  </a:txBody>
                  <a:tcPr/>
                </a:tc>
              </a:tr>
              <a:tr h="439372">
                <a:tc>
                  <a:txBody>
                    <a:bodyPr/>
                    <a:lstStyle/>
                    <a:p>
                      <a:r>
                        <a:rPr lang="en-US" sz="1300" b="0" dirty="0" smtClean="0"/>
                        <a:t>Big Data </a:t>
                      </a:r>
                    </a:p>
                    <a:p>
                      <a:r>
                        <a:rPr lang="en-US" sz="1300" b="0" i="1" dirty="0" err="1" smtClean="0">
                          <a:hlinkClick r:id="rId2"/>
                        </a:rPr>
                        <a:t>bigdata.ieee.org</a:t>
                      </a:r>
                      <a:endParaRPr lang="en-US" sz="1300" b="0" i="1" dirty="0"/>
                    </a:p>
                  </a:txBody>
                  <a:tcPr/>
                </a:tc>
                <a:tc>
                  <a:txBody>
                    <a:bodyPr/>
                    <a:lstStyle/>
                    <a:p>
                      <a:r>
                        <a:rPr lang="en-US" sz="1300" b="0" dirty="0" smtClean="0"/>
                        <a:t>David Belanger / Jose' </a:t>
                      </a:r>
                      <a:r>
                        <a:rPr lang="en-US" sz="1300" b="0" dirty="0" err="1" smtClean="0"/>
                        <a:t>Moura</a:t>
                      </a:r>
                      <a:endParaRPr lang="en-US" sz="1300" b="0" dirty="0"/>
                    </a:p>
                  </a:txBody>
                  <a:tcPr/>
                </a:tc>
                <a:tc>
                  <a:txBody>
                    <a:bodyPr/>
                    <a:lstStyle/>
                    <a:p>
                      <a:r>
                        <a:rPr lang="en-US" sz="1300" b="0" dirty="0" smtClean="0"/>
                        <a:t>Kathy </a:t>
                      </a:r>
                      <a:r>
                        <a:rPr lang="en-US" sz="1300" b="0" dirty="0" err="1" smtClean="0"/>
                        <a:t>Grise</a:t>
                      </a:r>
                      <a:endParaRPr lang="en-US" sz="1300" b="0" dirty="0"/>
                    </a:p>
                  </a:txBody>
                  <a:tcPr/>
                </a:tc>
              </a:tr>
              <a:tr h="284324">
                <a:tc>
                  <a:txBody>
                    <a:bodyPr/>
                    <a:lstStyle/>
                    <a:p>
                      <a:r>
                        <a:rPr lang="en-US" sz="1300" b="0" dirty="0" smtClean="0"/>
                        <a:t>Brain</a:t>
                      </a:r>
                      <a:endParaRPr lang="en-US" sz="1300" b="0" dirty="0"/>
                    </a:p>
                  </a:txBody>
                  <a:tcPr/>
                </a:tc>
                <a:tc>
                  <a:txBody>
                    <a:bodyPr/>
                    <a:lstStyle/>
                    <a:p>
                      <a:r>
                        <a:rPr lang="en-US" sz="1300" b="0" dirty="0" smtClean="0"/>
                        <a:t>Paul </a:t>
                      </a:r>
                      <a:r>
                        <a:rPr lang="en-US" sz="1300" b="0" dirty="0" err="1" smtClean="0"/>
                        <a:t>Sajda</a:t>
                      </a:r>
                      <a:r>
                        <a:rPr lang="en-US" sz="1300" b="0" dirty="0" smtClean="0"/>
                        <a:t> </a:t>
                      </a:r>
                      <a:endParaRPr lang="en-US" sz="1300" b="0" dirty="0"/>
                    </a:p>
                  </a:txBody>
                  <a:tcPr/>
                </a:tc>
                <a:tc>
                  <a:txBody>
                    <a:bodyPr/>
                    <a:lstStyle/>
                    <a:p>
                      <a:r>
                        <a:rPr lang="en-US" sz="1300" b="0" dirty="0" smtClean="0"/>
                        <a:t>Sin-</a:t>
                      </a:r>
                      <a:r>
                        <a:rPr lang="en-US" sz="1300" b="0" dirty="0" err="1" smtClean="0"/>
                        <a:t>Kuen</a:t>
                      </a:r>
                      <a:r>
                        <a:rPr lang="en-US" sz="1300" b="0" dirty="0" smtClean="0"/>
                        <a:t> Hawkins</a:t>
                      </a:r>
                      <a:endParaRPr lang="en-US" sz="1300" b="0" dirty="0"/>
                    </a:p>
                  </a:txBody>
                  <a:tcPr/>
                </a:tc>
              </a:tr>
              <a:tr h="534410">
                <a:tc>
                  <a:txBody>
                    <a:bodyPr/>
                    <a:lstStyle/>
                    <a:p>
                      <a:r>
                        <a:rPr lang="en-US" sz="1300" b="0" dirty="0" smtClean="0"/>
                        <a:t>Green </a:t>
                      </a:r>
                      <a:r>
                        <a:rPr lang="en-US" sz="1300" b="0" dirty="0" err="1" smtClean="0"/>
                        <a:t>ICT</a:t>
                      </a:r>
                      <a:endParaRPr lang="en-US" sz="1300" b="0" dirty="0" smtClean="0"/>
                    </a:p>
                    <a:p>
                      <a:r>
                        <a:rPr lang="en-US" sz="1300" b="0" i="1" dirty="0" err="1" smtClean="0">
                          <a:hlinkClick r:id="rId3"/>
                        </a:rPr>
                        <a:t>greenict.ieee.org</a:t>
                      </a:r>
                      <a:endParaRPr lang="en-US" sz="1300" b="0" i="1" dirty="0" smtClean="0"/>
                    </a:p>
                  </a:txBody>
                  <a:tcPr/>
                </a:tc>
                <a:tc>
                  <a:txBody>
                    <a:bodyPr/>
                    <a:lstStyle/>
                    <a:p>
                      <a:r>
                        <a:rPr lang="en-US" sz="1300" b="0" dirty="0" err="1" smtClean="0"/>
                        <a:t>Jaafar</a:t>
                      </a:r>
                      <a:r>
                        <a:rPr lang="en-US" sz="1300" b="0" dirty="0" smtClean="0"/>
                        <a:t> </a:t>
                      </a:r>
                      <a:r>
                        <a:rPr lang="en-US" sz="1300" b="0" dirty="0" err="1" smtClean="0"/>
                        <a:t>Elmirghani</a:t>
                      </a:r>
                      <a:r>
                        <a:rPr lang="en-US" sz="1300" b="0" dirty="0" smtClean="0"/>
                        <a:t> / </a:t>
                      </a:r>
                    </a:p>
                    <a:p>
                      <a:r>
                        <a:rPr lang="en-US" sz="1300" b="0" dirty="0" smtClean="0"/>
                        <a:t>Thierry Klein</a:t>
                      </a:r>
                      <a:endParaRPr lang="en-US" sz="1300" b="0" dirty="0"/>
                    </a:p>
                  </a:txBody>
                  <a:tcPr/>
                </a:tc>
                <a:tc>
                  <a:txBody>
                    <a:bodyPr/>
                    <a:lstStyle/>
                    <a:p>
                      <a:r>
                        <a:rPr lang="en-US" sz="1300" b="0" dirty="0" smtClean="0"/>
                        <a:t>Andrew Hughes</a:t>
                      </a:r>
                      <a:endParaRPr lang="en-US" sz="1300" b="0" dirty="0"/>
                    </a:p>
                  </a:txBody>
                  <a:tcPr/>
                </a:tc>
              </a:tr>
              <a:tr h="439372">
                <a:tc>
                  <a:txBody>
                    <a:bodyPr/>
                    <a:lstStyle/>
                    <a:p>
                      <a:r>
                        <a:rPr lang="en-US" sz="1300" b="0" dirty="0" smtClean="0"/>
                        <a:t>Cyber Security</a:t>
                      </a:r>
                    </a:p>
                    <a:p>
                      <a:r>
                        <a:rPr lang="en-US" sz="1300" b="0" i="1" dirty="0" err="1" smtClean="0">
                          <a:hlinkClick r:id="rId4"/>
                        </a:rPr>
                        <a:t>cybersecurity.ieee.org</a:t>
                      </a:r>
                      <a:endParaRPr lang="en-US" sz="1300" b="0" i="1" dirty="0"/>
                    </a:p>
                  </a:txBody>
                  <a:tcPr/>
                </a:tc>
                <a:tc>
                  <a:txBody>
                    <a:bodyPr/>
                    <a:lstStyle/>
                    <a:p>
                      <a:r>
                        <a:rPr lang="en-US" sz="1300" b="0" dirty="0" smtClean="0"/>
                        <a:t>Rob Cunningham / Ulf </a:t>
                      </a:r>
                      <a:r>
                        <a:rPr lang="en-US" sz="1300" b="0" dirty="0" err="1" smtClean="0"/>
                        <a:t>Lindqvist</a:t>
                      </a:r>
                      <a:endParaRPr lang="en-US" sz="1300" b="0" dirty="0"/>
                    </a:p>
                  </a:txBody>
                  <a:tcPr/>
                </a:tc>
                <a:tc>
                  <a:txBody>
                    <a:bodyPr/>
                    <a:lstStyle/>
                    <a:p>
                      <a:r>
                        <a:rPr lang="en-US" sz="1300" b="0" dirty="0" smtClean="0"/>
                        <a:t>Brian Kirk</a:t>
                      </a:r>
                      <a:endParaRPr lang="en-US" sz="1300" b="0" dirty="0"/>
                    </a:p>
                  </a:txBody>
                  <a:tcPr/>
                </a:tc>
              </a:tr>
              <a:tr h="439372">
                <a:tc>
                  <a:txBody>
                    <a:bodyPr/>
                    <a:lstStyle/>
                    <a:p>
                      <a:r>
                        <a:rPr lang="en-US" sz="1300" b="0" dirty="0" smtClean="0"/>
                        <a:t>Digital Senses</a:t>
                      </a:r>
                    </a:p>
                    <a:p>
                      <a:r>
                        <a:rPr lang="en-US" sz="1300" b="0" i="1" dirty="0" err="1" smtClean="0">
                          <a:hlinkClick r:id="rId5"/>
                        </a:rPr>
                        <a:t>digitalsenses.ieee.org</a:t>
                      </a:r>
                      <a:endParaRPr lang="en-US" sz="1300" b="0" i="1" dirty="0"/>
                    </a:p>
                  </a:txBody>
                  <a:tcPr/>
                </a:tc>
                <a:tc>
                  <a:txBody>
                    <a:bodyPr/>
                    <a:lstStyle/>
                    <a:p>
                      <a:r>
                        <a:rPr lang="en-US" sz="1300" b="0" dirty="0" smtClean="0"/>
                        <a:t>Yu Yuan </a:t>
                      </a:r>
                      <a:endParaRPr lang="en-US" sz="1300" b="0" dirty="0"/>
                    </a:p>
                  </a:txBody>
                  <a:tcPr/>
                </a:tc>
                <a:tc>
                  <a:txBody>
                    <a:bodyPr/>
                    <a:lstStyle/>
                    <a:p>
                      <a:r>
                        <a:rPr lang="en-US" sz="1300" b="0" dirty="0" smtClean="0"/>
                        <a:t>Charlotte </a:t>
                      </a:r>
                      <a:r>
                        <a:rPr lang="en-US" sz="1300" b="0" dirty="0" err="1" smtClean="0"/>
                        <a:t>Kobert</a:t>
                      </a:r>
                      <a:endParaRPr lang="en-US" sz="1300" b="0" dirty="0"/>
                    </a:p>
                  </a:txBody>
                  <a:tcPr/>
                </a:tc>
              </a:tr>
              <a:tr h="263623">
                <a:tc>
                  <a:txBody>
                    <a:bodyPr/>
                    <a:lstStyle/>
                    <a:p>
                      <a:r>
                        <a:rPr lang="en-US" sz="1300" b="0" dirty="0" smtClean="0"/>
                        <a:t>Internet</a:t>
                      </a:r>
                      <a:endParaRPr lang="en-US" sz="1300" b="1" dirty="0" smtClean="0"/>
                    </a:p>
                    <a:p>
                      <a:r>
                        <a:rPr lang="en-US" sz="1300" b="0" dirty="0" smtClean="0">
                          <a:hlinkClick r:id="rId6"/>
                        </a:rPr>
                        <a:t>internetinitiative.ieee.org</a:t>
                      </a:r>
                      <a:endParaRPr lang="en-US" sz="1300" b="0" dirty="0"/>
                    </a:p>
                  </a:txBody>
                  <a:tcPr/>
                </a:tc>
                <a:tc>
                  <a:txBody>
                    <a:bodyPr/>
                    <a:lstStyle/>
                    <a:p>
                      <a:r>
                        <a:rPr lang="en-US" sz="1300" b="0" dirty="0" smtClean="0"/>
                        <a:t>Oleg </a:t>
                      </a:r>
                      <a:r>
                        <a:rPr lang="en-US" sz="1300" b="0" dirty="0" err="1" smtClean="0"/>
                        <a:t>Logvinov</a:t>
                      </a:r>
                      <a:endParaRPr lang="en-US" sz="1300" b="0" dirty="0"/>
                    </a:p>
                  </a:txBody>
                  <a:tcPr/>
                </a:tc>
                <a:tc>
                  <a:txBody>
                    <a:bodyPr/>
                    <a:lstStyle/>
                    <a:p>
                      <a:r>
                        <a:rPr lang="en-US" sz="1300" b="0" dirty="0" smtClean="0"/>
                        <a:t>Jim </a:t>
                      </a:r>
                      <a:r>
                        <a:rPr lang="en-US" sz="1300" b="0" dirty="0" err="1" smtClean="0"/>
                        <a:t>Wendorf</a:t>
                      </a:r>
                      <a:endParaRPr lang="en-US" sz="1300" b="0" dirty="0"/>
                    </a:p>
                  </a:txBody>
                  <a:tcPr/>
                </a:tc>
              </a:tr>
              <a:tr h="439372">
                <a:tc>
                  <a:txBody>
                    <a:bodyPr/>
                    <a:lstStyle/>
                    <a:p>
                      <a:r>
                        <a:rPr lang="en-US" sz="1300" b="0" dirty="0" smtClean="0"/>
                        <a:t>Internet of Things (</a:t>
                      </a:r>
                      <a:r>
                        <a:rPr lang="en-US" sz="1300" b="0" dirty="0" err="1" smtClean="0"/>
                        <a:t>IoT</a:t>
                      </a:r>
                      <a:r>
                        <a:rPr lang="en-US" sz="1300" b="0" dirty="0" smtClean="0"/>
                        <a:t>)</a:t>
                      </a:r>
                    </a:p>
                    <a:p>
                      <a:r>
                        <a:rPr lang="en-US" sz="1300" b="0" i="1" dirty="0" err="1" smtClean="0">
                          <a:hlinkClick r:id="rId7"/>
                        </a:rPr>
                        <a:t>iot.ieee.org</a:t>
                      </a:r>
                      <a:endParaRPr lang="en-US" sz="1300" b="0" i="1" dirty="0"/>
                    </a:p>
                  </a:txBody>
                  <a:tcPr/>
                </a:tc>
                <a:tc>
                  <a:txBody>
                    <a:bodyPr/>
                    <a:lstStyle/>
                    <a:p>
                      <a:r>
                        <a:rPr lang="en-US" sz="1300" b="0" dirty="0" smtClean="0"/>
                        <a:t>Roberto Minerva</a:t>
                      </a:r>
                      <a:endParaRPr lang="en-US" sz="1300" b="0" dirty="0"/>
                    </a:p>
                  </a:txBody>
                  <a:tcPr/>
                </a:tc>
                <a:tc>
                  <a:txBody>
                    <a:bodyPr/>
                    <a:lstStyle/>
                    <a:p>
                      <a:r>
                        <a:rPr lang="en-US" sz="1300" b="0" dirty="0" smtClean="0"/>
                        <a:t>Harold </a:t>
                      </a:r>
                      <a:r>
                        <a:rPr lang="en-US" sz="1300" b="0" dirty="0" err="1" smtClean="0"/>
                        <a:t>Tepper</a:t>
                      </a:r>
                      <a:endParaRPr lang="en-US" sz="1300" b="0" dirty="0"/>
                    </a:p>
                  </a:txBody>
                  <a:tcPr/>
                </a:tc>
              </a:tr>
              <a:tr h="439372">
                <a:tc>
                  <a:txBody>
                    <a:bodyPr/>
                    <a:lstStyle/>
                    <a:p>
                      <a:r>
                        <a:rPr lang="en-US" sz="1300" b="0" dirty="0" smtClean="0"/>
                        <a:t>Rebooting Computing</a:t>
                      </a:r>
                    </a:p>
                    <a:p>
                      <a:r>
                        <a:rPr lang="en-US" sz="1300" b="0" i="1" dirty="0" err="1" smtClean="0">
                          <a:hlinkClick r:id="rId8"/>
                        </a:rPr>
                        <a:t>rebootingcomputing.ieee.org</a:t>
                      </a:r>
                      <a:endParaRPr lang="en-US" sz="1300" b="0" i="1" dirty="0"/>
                    </a:p>
                  </a:txBody>
                  <a:tcPr/>
                </a:tc>
                <a:tc>
                  <a:txBody>
                    <a:bodyPr/>
                    <a:lstStyle/>
                    <a:p>
                      <a:r>
                        <a:rPr lang="en-US" sz="1300" b="0" dirty="0" err="1" smtClean="0"/>
                        <a:t>Elie</a:t>
                      </a:r>
                      <a:r>
                        <a:rPr lang="en-US" sz="1300" b="0" dirty="0" smtClean="0"/>
                        <a:t> Track / Tom Conte</a:t>
                      </a:r>
                      <a:endParaRPr lang="en-US" sz="1300" b="0" dirty="0"/>
                    </a:p>
                  </a:txBody>
                  <a:tcPr/>
                </a:tc>
                <a:tc>
                  <a:txBody>
                    <a:bodyPr/>
                    <a:lstStyle/>
                    <a:p>
                      <a:r>
                        <a:rPr lang="en-US" sz="1300" b="0" dirty="0" err="1" smtClean="0"/>
                        <a:t>Bichlien</a:t>
                      </a:r>
                      <a:r>
                        <a:rPr lang="en-US" sz="1300" b="0" dirty="0" smtClean="0"/>
                        <a:t> Hoang</a:t>
                      </a:r>
                      <a:endParaRPr lang="en-US" sz="1300" b="0" dirty="0"/>
                    </a:p>
                  </a:txBody>
                  <a:tcPr/>
                </a:tc>
              </a:tr>
              <a:tr h="439372">
                <a:tc>
                  <a:txBody>
                    <a:bodyPr/>
                    <a:lstStyle/>
                    <a:p>
                      <a:r>
                        <a:rPr lang="en-US" sz="1300" b="0" dirty="0" smtClean="0"/>
                        <a:t>Smart Cities</a:t>
                      </a:r>
                    </a:p>
                    <a:p>
                      <a:r>
                        <a:rPr lang="en-US" sz="1300" b="0" i="1" dirty="0" err="1" smtClean="0">
                          <a:hlinkClick r:id="rId9"/>
                        </a:rPr>
                        <a:t>smartcities.ieee.org</a:t>
                      </a:r>
                      <a:endParaRPr lang="en-US" sz="1300" b="0" i="1" dirty="0"/>
                    </a:p>
                  </a:txBody>
                  <a:tcPr/>
                </a:tc>
                <a:tc>
                  <a:txBody>
                    <a:bodyPr/>
                    <a:lstStyle/>
                    <a:p>
                      <a:r>
                        <a:rPr lang="en-US" sz="1300" b="0" dirty="0" smtClean="0"/>
                        <a:t>Gilles </a:t>
                      </a:r>
                      <a:r>
                        <a:rPr lang="en-US" sz="1300" b="0" dirty="0" err="1" smtClean="0"/>
                        <a:t>Betis</a:t>
                      </a:r>
                      <a:endParaRPr lang="en-US" sz="1300" b="0" dirty="0"/>
                    </a:p>
                  </a:txBody>
                  <a:tcPr/>
                </a:tc>
                <a:tc>
                  <a:txBody>
                    <a:bodyPr/>
                    <a:lstStyle/>
                    <a:p>
                      <a:r>
                        <a:rPr lang="en-US" sz="1300" b="0" dirty="0" smtClean="0"/>
                        <a:t>Harold </a:t>
                      </a:r>
                      <a:r>
                        <a:rPr lang="en-US" sz="1300" b="0" dirty="0" err="1" smtClean="0"/>
                        <a:t>Tepper</a:t>
                      </a:r>
                      <a:endParaRPr lang="en-US" sz="1300" b="0" dirty="0"/>
                    </a:p>
                  </a:txBody>
                  <a:tcPr/>
                </a:tc>
              </a:tr>
              <a:tr h="439372">
                <a:tc>
                  <a:txBody>
                    <a:bodyPr/>
                    <a:lstStyle/>
                    <a:p>
                      <a:r>
                        <a:rPr lang="en-US" sz="1300" b="0" dirty="0" smtClean="0"/>
                        <a:t>Software Defined Networks</a:t>
                      </a:r>
                    </a:p>
                    <a:p>
                      <a:r>
                        <a:rPr lang="en-US" sz="1300" b="0" i="1" dirty="0" err="1" smtClean="0">
                          <a:hlinkClick r:id="rId10"/>
                        </a:rPr>
                        <a:t>sdn.ieee.org</a:t>
                      </a:r>
                      <a:endParaRPr lang="en-US" sz="1300" b="0" i="1" dirty="0"/>
                    </a:p>
                  </a:txBody>
                  <a:tcPr/>
                </a:tc>
                <a:tc>
                  <a:txBody>
                    <a:bodyPr/>
                    <a:lstStyle/>
                    <a:p>
                      <a:r>
                        <a:rPr lang="en-US" sz="1300" b="0" dirty="0" smtClean="0"/>
                        <a:t>Antonio </a:t>
                      </a:r>
                      <a:r>
                        <a:rPr lang="en-US" sz="1300" b="0" dirty="0" err="1" smtClean="0"/>
                        <a:t>Manzalini</a:t>
                      </a:r>
                      <a:r>
                        <a:rPr lang="en-US" sz="1300" b="0" dirty="0" smtClean="0"/>
                        <a:t> / Eileen Healy</a:t>
                      </a:r>
                      <a:endParaRPr lang="en-US" sz="1300" b="0" dirty="0"/>
                    </a:p>
                  </a:txBody>
                  <a:tcPr/>
                </a:tc>
                <a:tc>
                  <a:txBody>
                    <a:bodyPr/>
                    <a:lstStyle/>
                    <a:p>
                      <a:r>
                        <a:rPr lang="en-US" sz="1300" b="0" dirty="0" smtClean="0"/>
                        <a:t>Tim </a:t>
                      </a:r>
                      <a:r>
                        <a:rPr lang="en-US" sz="1300" b="0" dirty="0" err="1" smtClean="0"/>
                        <a:t>Kostyk</a:t>
                      </a:r>
                      <a:r>
                        <a:rPr lang="en-US" sz="1300" b="0" dirty="0" smtClean="0"/>
                        <a:t> </a:t>
                      </a:r>
                      <a:endParaRPr lang="en-US" sz="1300" b="0" dirty="0"/>
                    </a:p>
                  </a:txBody>
                  <a:tcPr/>
                </a:tc>
              </a:tr>
              <a:tr h="263623">
                <a:tc>
                  <a:txBody>
                    <a:bodyPr/>
                    <a:lstStyle/>
                    <a:p>
                      <a:r>
                        <a:rPr lang="en-US" sz="1300" b="0" dirty="0" smtClean="0"/>
                        <a:t>Smart Materials </a:t>
                      </a:r>
                      <a:endParaRPr lang="en-US" sz="1300" b="0" dirty="0"/>
                    </a:p>
                  </a:txBody>
                  <a:tcPr/>
                </a:tc>
                <a:tc>
                  <a:txBody>
                    <a:bodyPr/>
                    <a:lstStyle/>
                    <a:p>
                      <a:r>
                        <a:rPr lang="en-US" sz="1300" b="0" dirty="0" smtClean="0"/>
                        <a:t>Geoff </a:t>
                      </a:r>
                      <a:r>
                        <a:rPr lang="en-US" sz="1300" b="0" dirty="0" err="1" smtClean="0"/>
                        <a:t>Brennecka</a:t>
                      </a:r>
                      <a:r>
                        <a:rPr lang="en-US" sz="1300" b="0" dirty="0" smtClean="0"/>
                        <a:t> </a:t>
                      </a:r>
                      <a:endParaRPr lang="en-US" sz="1300" b="0" dirty="0"/>
                    </a:p>
                  </a:txBody>
                  <a:tcPr/>
                </a:tc>
                <a:tc>
                  <a:txBody>
                    <a:bodyPr/>
                    <a:lstStyle/>
                    <a:p>
                      <a:r>
                        <a:rPr lang="en-US" sz="1300" b="0" dirty="0" smtClean="0"/>
                        <a:t>Kathy </a:t>
                      </a:r>
                      <a:r>
                        <a:rPr lang="en-US" sz="1300" b="0" dirty="0" err="1" smtClean="0"/>
                        <a:t>Grise</a:t>
                      </a:r>
                      <a:r>
                        <a:rPr lang="en-US" sz="1300" b="0" dirty="0" smtClean="0"/>
                        <a:t> </a:t>
                      </a:r>
                      <a:endParaRPr lang="en-US" sz="1300" b="0" dirty="0"/>
                    </a:p>
                  </a:txBody>
                  <a:tcPr/>
                </a:tc>
              </a:tr>
            </a:tbl>
          </a:graphicData>
        </a:graphic>
      </p:graphicFrame>
    </p:spTree>
    <p:extLst>
      <p:ext uri="{BB962C8B-B14F-4D97-AF65-F5344CB8AC3E}">
        <p14:creationId xmlns:p14="http://schemas.microsoft.com/office/powerpoint/2010/main" val="1137909192"/>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New Avenues for IEEE Innovations</a:t>
            </a:r>
            <a:endParaRPr lang="en-US" dirty="0"/>
          </a:p>
        </p:txBody>
      </p:sp>
      <p:sp>
        <p:nvSpPr>
          <p:cNvPr id="3" name="Content Placeholder 2"/>
          <p:cNvSpPr>
            <a:spLocks noGrp="1"/>
          </p:cNvSpPr>
          <p:nvPr>
            <p:ph sz="quarter" idx="14"/>
          </p:nvPr>
        </p:nvSpPr>
        <p:spPr>
          <a:xfrm>
            <a:off x="365125" y="1450105"/>
            <a:ext cx="8326438" cy="1057859"/>
          </a:xfrm>
        </p:spPr>
        <p:txBody>
          <a:bodyPr/>
          <a:lstStyle/>
          <a:p>
            <a:pPr marL="0" indent="0">
              <a:buNone/>
            </a:pPr>
            <a:r>
              <a:rPr lang="en-US" b="1" dirty="0" smtClean="0"/>
              <a:t>Innovation is much more than technology</a:t>
            </a:r>
            <a:endParaRPr lang="en-US" dirty="0" smtClean="0"/>
          </a:p>
        </p:txBody>
      </p:sp>
      <p:pic>
        <p:nvPicPr>
          <p:cNvPr id="7" name="Picture 6" descr="iStock_000023515521Small_Thimbs-Up_Like.jp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536138" y="2603500"/>
            <a:ext cx="3155425" cy="2366569"/>
          </a:xfrm>
          <a:prstGeom prst="roundRect">
            <a:avLst>
              <a:gd name="adj" fmla="val 16667"/>
            </a:avLst>
          </a:prstGeom>
          <a:ln>
            <a:noFill/>
          </a:ln>
          <a:effectLst>
            <a:outerShdw blurRad="76200" dist="38100" dir="7800000" algn="tl" rotWithShape="0">
              <a:srgbClr val="000000">
                <a:alpha val="40000"/>
              </a:srgbClr>
            </a:outerShdw>
            <a:reflection stA="15000" endPos="75000" dist="12700" dir="5400000" sy="-100000" algn="bl" rotWithShape="0"/>
          </a:effectLst>
          <a:scene3d>
            <a:camera prst="orthographicFront"/>
            <a:lightRig rig="contrasting" dir="t">
              <a:rot lat="0" lon="0" rev="4200000"/>
            </a:lightRig>
          </a:scene3d>
          <a:sp3d prstMaterial="plastic">
            <a:bevelT w="381000" h="114300" prst="relaxedInset"/>
            <a:contourClr>
              <a:srgbClr val="969696"/>
            </a:contourClr>
          </a:sp3d>
        </p:spPr>
      </p:pic>
      <p:sp>
        <p:nvSpPr>
          <p:cNvPr id="8" name="Content Placeholder 2"/>
          <p:cNvSpPr txBox="1">
            <a:spLocks/>
          </p:cNvSpPr>
          <p:nvPr/>
        </p:nvSpPr>
        <p:spPr bwMode="auto">
          <a:xfrm>
            <a:off x="365125" y="1987971"/>
            <a:ext cx="4889500" cy="42297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lvl1pPr marL="346075" indent="-346075" algn="l" defTabSz="457200" rtl="0" eaLnBrk="1" fontAlgn="base" hangingPunct="1">
              <a:spcBef>
                <a:spcPts val="1800"/>
              </a:spcBef>
              <a:spcAft>
                <a:spcPct val="0"/>
              </a:spcAft>
              <a:buSzPct val="135000"/>
              <a:buBlip>
                <a:blip r:embed="rId4"/>
              </a:buBlip>
              <a:defRPr sz="2400" kern="1200">
                <a:solidFill>
                  <a:schemeClr val="tx1"/>
                </a:solidFill>
                <a:latin typeface="+mn-lt"/>
                <a:ea typeface="ＭＳ Ｐゴシック" charset="0"/>
                <a:cs typeface="ＭＳ Ｐゴシック" charset="0"/>
              </a:defRPr>
            </a:lvl1pPr>
            <a:lvl2pPr marL="593725" indent="-182563" algn="l" defTabSz="457200" rtl="0" eaLnBrk="1" fontAlgn="base" hangingPunct="1">
              <a:spcBef>
                <a:spcPts val="800"/>
              </a:spcBef>
              <a:spcAft>
                <a:spcPct val="0"/>
              </a:spcAft>
              <a:buClr>
                <a:srgbClr val="595959"/>
              </a:buClr>
              <a:buFont typeface="Lucida Grande" charset="0"/>
              <a:buChar char="–"/>
              <a:defRPr sz="2000" kern="1200">
                <a:solidFill>
                  <a:schemeClr val="tx1"/>
                </a:solidFill>
                <a:latin typeface="+mn-lt"/>
                <a:ea typeface="ＭＳ Ｐゴシック" charset="0"/>
                <a:cs typeface="+mn-cs"/>
              </a:defRPr>
            </a:lvl2pPr>
            <a:lvl3pPr marL="822325" indent="-182563" algn="l" defTabSz="457200" rtl="0" eaLnBrk="1" fontAlgn="base" hangingPunct="1">
              <a:spcBef>
                <a:spcPts val="700"/>
              </a:spcBef>
              <a:spcAft>
                <a:spcPct val="0"/>
              </a:spcAft>
              <a:buClr>
                <a:srgbClr val="595959"/>
              </a:buClr>
              <a:buFont typeface="Wingdings" charset="0"/>
              <a:buChar char="§"/>
              <a:defRPr kern="1200">
                <a:solidFill>
                  <a:schemeClr val="tx1"/>
                </a:solidFill>
                <a:latin typeface="+mn-lt"/>
                <a:ea typeface="ＭＳ Ｐゴシック" charset="0"/>
                <a:cs typeface="+mn-cs"/>
              </a:defRPr>
            </a:lvl3pPr>
            <a:lvl4pPr marL="1050925" indent="-182563" algn="l" defTabSz="457200" rtl="0" eaLnBrk="1" fontAlgn="base" hangingPunct="1">
              <a:spcBef>
                <a:spcPts val="600"/>
              </a:spcBef>
              <a:spcAft>
                <a:spcPct val="0"/>
              </a:spcAft>
              <a:buClr>
                <a:srgbClr val="595959"/>
              </a:buClr>
              <a:buFont typeface="Arial" charset="0"/>
              <a:buChar char="–"/>
              <a:defRPr sz="1600" kern="1200">
                <a:solidFill>
                  <a:schemeClr val="tx1"/>
                </a:solidFill>
                <a:latin typeface="+mn-lt"/>
                <a:ea typeface="ＭＳ Ｐゴシック" charset="0"/>
                <a:cs typeface="+mn-cs"/>
              </a:defRPr>
            </a:lvl4pPr>
            <a:lvl5pPr marL="1233488" indent="-182563" algn="l" defTabSz="457200" rtl="0" eaLnBrk="1" fontAlgn="base" hangingPunct="1">
              <a:spcBef>
                <a:spcPts val="600"/>
              </a:spcBef>
              <a:spcAft>
                <a:spcPct val="0"/>
              </a:spcAft>
              <a:buClr>
                <a:srgbClr val="7F7F7F"/>
              </a:buClr>
              <a:buFont typeface="Wingdings" charset="0"/>
              <a:buChar char="§"/>
              <a:defRPr sz="16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2000" dirty="0"/>
              <a:t>As we consider the broader aspects of innovation, we also extend the IEEE audience and </a:t>
            </a:r>
            <a:r>
              <a:rPr lang="en-US" sz="2000" dirty="0" smtClean="0"/>
              <a:t>marketplace</a:t>
            </a:r>
          </a:p>
          <a:p>
            <a:r>
              <a:rPr lang="en-US" sz="2000" dirty="0" smtClean="0"/>
              <a:t>IEEE </a:t>
            </a:r>
            <a:r>
              <a:rPr lang="en-US" sz="2000" dirty="0"/>
              <a:t>Future Directions events and programs expand IEEE’s presence beyond typical constituencies, helping establish IEEE as the venue for today’s &amp; tomorrow’s brightest minds to work </a:t>
            </a:r>
            <a:r>
              <a:rPr lang="en-US" sz="2000" dirty="0" smtClean="0"/>
              <a:t>together</a:t>
            </a:r>
          </a:p>
          <a:p>
            <a:r>
              <a:rPr lang="en-US" sz="2000" dirty="0" smtClean="0"/>
              <a:t>Join the innovation movement</a:t>
            </a:r>
            <a:endParaRPr lang="en-US" sz="2000" dirty="0"/>
          </a:p>
          <a:p>
            <a:endParaRPr lang="en-US" sz="2000" dirty="0"/>
          </a:p>
        </p:txBody>
      </p:sp>
      <p:sp>
        <p:nvSpPr>
          <p:cNvPr id="6" name="Subtitle 4"/>
          <p:cNvSpPr txBox="1">
            <a:spLocks/>
          </p:cNvSpPr>
          <p:nvPr/>
        </p:nvSpPr>
        <p:spPr>
          <a:xfrm>
            <a:off x="450849" y="5941827"/>
            <a:ext cx="7908925" cy="430213"/>
          </a:xfrm>
          <a:prstGeom prst="rect">
            <a:avLst/>
          </a:prstGeom>
        </p:spPr>
        <p:txBody>
          <a:bodyPr/>
          <a:lstStyle>
            <a:lvl1pPr marL="346075" indent="-346075" algn="l" defTabSz="457200" rtl="0" eaLnBrk="1" fontAlgn="base" hangingPunct="1">
              <a:spcBef>
                <a:spcPts val="1800"/>
              </a:spcBef>
              <a:spcAft>
                <a:spcPct val="0"/>
              </a:spcAft>
              <a:buSzPct val="135000"/>
              <a:buBlip>
                <a:blip r:embed="rId4"/>
              </a:buBlip>
              <a:defRPr sz="2400" kern="1200">
                <a:solidFill>
                  <a:schemeClr val="tx1"/>
                </a:solidFill>
                <a:latin typeface="+mn-lt"/>
                <a:ea typeface="ＭＳ Ｐゴシック" charset="0"/>
                <a:cs typeface="ＭＳ Ｐゴシック" charset="0"/>
              </a:defRPr>
            </a:lvl1pPr>
            <a:lvl2pPr marL="593725" indent="-182563" algn="l" defTabSz="457200" rtl="0" eaLnBrk="1" fontAlgn="base" hangingPunct="1">
              <a:spcBef>
                <a:spcPts val="800"/>
              </a:spcBef>
              <a:spcAft>
                <a:spcPct val="0"/>
              </a:spcAft>
              <a:buClr>
                <a:srgbClr val="595959"/>
              </a:buClr>
              <a:buFont typeface="Lucida Grande" charset="0"/>
              <a:buChar char="–"/>
              <a:defRPr sz="2000" kern="1200">
                <a:solidFill>
                  <a:schemeClr val="tx1"/>
                </a:solidFill>
                <a:latin typeface="+mn-lt"/>
                <a:ea typeface="ＭＳ Ｐゴシック" charset="0"/>
                <a:cs typeface="+mn-cs"/>
              </a:defRPr>
            </a:lvl2pPr>
            <a:lvl3pPr marL="822325" indent="-182563" algn="l" defTabSz="457200" rtl="0" eaLnBrk="1" fontAlgn="base" hangingPunct="1">
              <a:spcBef>
                <a:spcPts val="700"/>
              </a:spcBef>
              <a:spcAft>
                <a:spcPct val="0"/>
              </a:spcAft>
              <a:buClr>
                <a:srgbClr val="595959"/>
              </a:buClr>
              <a:buFont typeface="Wingdings" charset="0"/>
              <a:buChar char="§"/>
              <a:defRPr kern="1200">
                <a:solidFill>
                  <a:schemeClr val="tx1"/>
                </a:solidFill>
                <a:latin typeface="+mn-lt"/>
                <a:ea typeface="ＭＳ Ｐゴシック" charset="0"/>
                <a:cs typeface="+mn-cs"/>
              </a:defRPr>
            </a:lvl3pPr>
            <a:lvl4pPr marL="1050925" indent="-182563" algn="l" defTabSz="457200" rtl="0" eaLnBrk="1" fontAlgn="base" hangingPunct="1">
              <a:spcBef>
                <a:spcPts val="600"/>
              </a:spcBef>
              <a:spcAft>
                <a:spcPct val="0"/>
              </a:spcAft>
              <a:buClr>
                <a:srgbClr val="595959"/>
              </a:buClr>
              <a:buFont typeface="Arial" charset="0"/>
              <a:buChar char="–"/>
              <a:defRPr sz="1600" kern="1200">
                <a:solidFill>
                  <a:schemeClr val="tx1"/>
                </a:solidFill>
                <a:latin typeface="+mn-lt"/>
                <a:ea typeface="ＭＳ Ｐゴシック" charset="0"/>
                <a:cs typeface="+mn-cs"/>
              </a:defRPr>
            </a:lvl4pPr>
            <a:lvl5pPr marL="1233488" indent="-182563" algn="l" defTabSz="457200" rtl="0" eaLnBrk="1" fontAlgn="base" hangingPunct="1">
              <a:spcBef>
                <a:spcPts val="600"/>
              </a:spcBef>
              <a:spcAft>
                <a:spcPct val="0"/>
              </a:spcAft>
              <a:buClr>
                <a:srgbClr val="7F7F7F"/>
              </a:buClr>
              <a:buFont typeface="Wingdings" charset="0"/>
              <a:buChar char="§"/>
              <a:defRPr sz="16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ctr">
              <a:buFont typeface="Arial" pitchFamily="34" charset="0"/>
              <a:buChar char="•"/>
            </a:pPr>
            <a:r>
              <a:rPr lang="en-US" u="sng" dirty="0" smtClean="0">
                <a:solidFill>
                  <a:schemeClr val="bg1"/>
                </a:solidFill>
                <a:hlinkClick r:id="rId5"/>
              </a:rPr>
              <a:t>ieee.org/</a:t>
            </a:r>
            <a:r>
              <a:rPr lang="en-US" u="sng" dirty="0" err="1" smtClean="0">
                <a:solidFill>
                  <a:schemeClr val="bg1"/>
                </a:solidFill>
                <a:hlinkClick r:id="rId5"/>
              </a:rPr>
              <a:t>futuredirections</a:t>
            </a:r>
            <a:r>
              <a:rPr lang="en-US" dirty="0" smtClean="0">
                <a:solidFill>
                  <a:schemeClr val="bg1"/>
                </a:solidFill>
              </a:rPr>
              <a:t> </a:t>
            </a:r>
            <a:endParaRPr lang="en-US" dirty="0">
              <a:solidFill>
                <a:schemeClr val="bg1"/>
              </a:solidFill>
            </a:endParaRPr>
          </a:p>
        </p:txBody>
      </p:sp>
      <p:sp>
        <p:nvSpPr>
          <p:cNvPr id="9" name="Slide Number Placeholder 2"/>
          <p:cNvSpPr>
            <a:spLocks noGrp="1"/>
          </p:cNvSpPr>
          <p:nvPr>
            <p:ph type="sldNum" sz="quarter" idx="15"/>
          </p:nvPr>
        </p:nvSpPr>
        <p:spPr>
          <a:xfrm>
            <a:off x="459441" y="6356350"/>
            <a:ext cx="358775" cy="365125"/>
          </a:xfrm>
        </p:spPr>
        <p:txBody>
          <a:bodyPr/>
          <a:lstStyle/>
          <a:p>
            <a:pPr>
              <a:defRPr/>
            </a:pPr>
            <a:fld id="{9707DF4B-7680-694A-826F-A5CCF24D2FEC}" type="slidenum">
              <a:rPr lang="en-US"/>
              <a:pPr>
                <a:defRPr/>
              </a:pPr>
              <a:t>6</a:t>
            </a:fld>
            <a:endParaRPr lang="en-US" dirty="0"/>
          </a:p>
        </p:txBody>
      </p:sp>
      <p:sp>
        <p:nvSpPr>
          <p:cNvPr id="4" name="Date Placeholder 3"/>
          <p:cNvSpPr>
            <a:spLocks noGrp="1"/>
          </p:cNvSpPr>
          <p:nvPr>
            <p:ph type="dt" sz="half" idx="16"/>
          </p:nvPr>
        </p:nvSpPr>
        <p:spPr/>
        <p:txBody>
          <a:bodyPr/>
          <a:lstStyle/>
          <a:p>
            <a:pPr>
              <a:defRPr/>
            </a:pPr>
            <a:r>
              <a:rPr lang="en-US" smtClean="0"/>
              <a:t>January 2016</a:t>
            </a:r>
            <a:endParaRPr lang="en-US" dirty="0"/>
          </a:p>
        </p:txBody>
      </p:sp>
    </p:spTree>
    <p:extLst>
      <p:ext uri="{BB962C8B-B14F-4D97-AF65-F5344CB8AC3E}">
        <p14:creationId xmlns:p14="http://schemas.microsoft.com/office/powerpoint/2010/main" val="3859132774"/>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Learning from the Past, Current…</a:t>
            </a:r>
            <a:endParaRPr lang="en-US" dirty="0"/>
          </a:p>
        </p:txBody>
      </p:sp>
      <p:sp>
        <p:nvSpPr>
          <p:cNvPr id="3" name="Date Placeholder 2"/>
          <p:cNvSpPr>
            <a:spLocks noGrp="1"/>
          </p:cNvSpPr>
          <p:nvPr>
            <p:ph type="dt" sz="half" idx="11"/>
          </p:nvPr>
        </p:nvSpPr>
        <p:spPr>
          <a:xfrm>
            <a:off x="685800" y="6356350"/>
            <a:ext cx="2209800" cy="365125"/>
          </a:xfrm>
        </p:spPr>
        <p:txBody>
          <a:bodyPr/>
          <a:lstStyle/>
          <a:p>
            <a:pPr>
              <a:defRPr/>
            </a:pPr>
            <a:r>
              <a:rPr lang="en-US" smtClean="0"/>
              <a:t>January 2016</a:t>
            </a:r>
            <a:endParaRPr lang="en-US" dirty="0"/>
          </a:p>
        </p:txBody>
      </p:sp>
      <p:sp>
        <p:nvSpPr>
          <p:cNvPr id="4" name="AutoShape 2" descr="Image result for back to the future skateboard"/>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028" name="Picture 4" descr="http://vignette1.wikia.nocookie.net/bttf/images/a/ae/Skateboard_1955.jpg/revision/latest?cb=20130202062524"/>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971800" y="2952750"/>
            <a:ext cx="2631505" cy="1371600"/>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http://static4.techinsider.io/image/5626a9c29dd7cc1e008c3610-1270-590/screen%20shot%202015-10-20%20at%204.25.03%20pm.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338889" y="2952750"/>
            <a:ext cx="2805111" cy="1304925"/>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https://fishandbicylces.files.wordpress.com/2013/04/back-to-the-future.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2857500"/>
            <a:ext cx="2103628" cy="1562100"/>
          </a:xfrm>
          <a:prstGeom prst="rect">
            <a:avLst/>
          </a:prstGeom>
          <a:noFill/>
          <a:extLst>
            <a:ext uri="{909E8E84-426E-40dd-AFC4-6F175D3DCCD1}">
              <a14:hiddenFill xmlns:a14="http://schemas.microsoft.com/office/drawing/2010/main">
                <a:solidFill>
                  <a:srgbClr val="FFFFFF"/>
                </a:solidFill>
              </a14:hiddenFill>
            </a:ext>
          </a:extLst>
        </p:spPr>
      </p:pic>
      <p:sp>
        <p:nvSpPr>
          <p:cNvPr id="5" name="Right Arrow 4"/>
          <p:cNvSpPr/>
          <p:nvPr/>
        </p:nvSpPr>
        <p:spPr>
          <a:xfrm>
            <a:off x="2209800" y="3333750"/>
            <a:ext cx="685800" cy="381000"/>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Right Arrow 9"/>
          <p:cNvSpPr/>
          <p:nvPr/>
        </p:nvSpPr>
        <p:spPr>
          <a:xfrm>
            <a:off x="5653089" y="3333750"/>
            <a:ext cx="685800" cy="381000"/>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036" name="Picture 12" descr="http://www.post-nigeria.com/wp-content/uploads/2015/09/hover2.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676400" y="4572000"/>
            <a:ext cx="2529780" cy="1683656"/>
          </a:xfrm>
          <a:prstGeom prst="rect">
            <a:avLst/>
          </a:prstGeom>
          <a:noFill/>
          <a:extLst>
            <a:ext uri="{909E8E84-426E-40dd-AFC4-6F175D3DCCD1}">
              <a14:hiddenFill xmlns:a14="http://schemas.microsoft.com/office/drawing/2010/main">
                <a:solidFill>
                  <a:srgbClr val="FFFFFF"/>
                </a:solidFill>
              </a14:hiddenFill>
            </a:ext>
          </a:extLst>
        </p:spPr>
      </p:pic>
      <p:pic>
        <p:nvPicPr>
          <p:cNvPr id="1038" name="Picture 14" descr="http://www.backtothefuture.com/img/logo.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752600" y="914400"/>
            <a:ext cx="4000500" cy="2286001"/>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5867400" y="1763485"/>
            <a:ext cx="2699778" cy="461665"/>
          </a:xfrm>
          <a:prstGeom prst="rect">
            <a:avLst/>
          </a:prstGeom>
          <a:ln>
            <a:noFill/>
          </a:ln>
        </p:spPr>
        <p:txBody>
          <a:bodyPr wrap="none" rtlCol="0">
            <a:spAutoFit/>
          </a:bodyPr>
          <a:lstStyle/>
          <a:p>
            <a:r>
              <a:rPr lang="en-US" dirty="0" smtClean="0"/>
              <a:t>Thirty years ago…</a:t>
            </a:r>
          </a:p>
        </p:txBody>
      </p:sp>
      <p:sp>
        <p:nvSpPr>
          <p:cNvPr id="14" name="TextBox 13"/>
          <p:cNvSpPr txBox="1"/>
          <p:nvPr/>
        </p:nvSpPr>
        <p:spPr>
          <a:xfrm>
            <a:off x="304800" y="5182995"/>
            <a:ext cx="1314334" cy="461665"/>
          </a:xfrm>
          <a:prstGeom prst="rect">
            <a:avLst/>
          </a:prstGeom>
          <a:ln>
            <a:noFill/>
          </a:ln>
        </p:spPr>
        <p:txBody>
          <a:bodyPr wrap="none" rtlCol="0">
            <a:spAutoFit/>
          </a:bodyPr>
          <a:lstStyle/>
          <a:p>
            <a:r>
              <a:rPr lang="en-US" dirty="0" smtClean="0"/>
              <a:t>Today…</a:t>
            </a:r>
          </a:p>
        </p:txBody>
      </p:sp>
      <p:sp>
        <p:nvSpPr>
          <p:cNvPr id="7" name="Slide Number Placeholder 6"/>
          <p:cNvSpPr>
            <a:spLocks noGrp="1"/>
          </p:cNvSpPr>
          <p:nvPr>
            <p:ph type="sldNum" sz="quarter" idx="10"/>
          </p:nvPr>
        </p:nvSpPr>
        <p:spPr/>
        <p:txBody>
          <a:bodyPr/>
          <a:lstStyle/>
          <a:p>
            <a:pPr>
              <a:defRPr/>
            </a:pPr>
            <a:fld id="{98CB3F3F-13EB-4895-BB63-5CABB26F27B6}" type="slidenum">
              <a:rPr lang="en-US" smtClean="0"/>
              <a:pPr>
                <a:defRPr/>
              </a:pPr>
              <a:t>7</a:t>
            </a:fld>
            <a:endParaRPr lang="en-US"/>
          </a:p>
        </p:txBody>
      </p:sp>
      <p:pic>
        <p:nvPicPr>
          <p:cNvPr id="16" name="Picture 6" descr="http://static4.techinsider.io/image/5626a9c29dd7cc1e008c3610-1270-590/screen%20shot%202015-10-20%20at%204.25.03%20pm.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172200" y="4761364"/>
            <a:ext cx="2805111" cy="1304925"/>
          </a:xfrm>
          <a:prstGeom prst="rect">
            <a:avLst/>
          </a:prstGeom>
          <a:noFill/>
          <a:extLst>
            <a:ext uri="{909E8E84-426E-40dd-AFC4-6F175D3DCCD1}">
              <a14:hiddenFill xmlns:a14="http://schemas.microsoft.com/office/drawing/2010/main">
                <a:solidFill>
                  <a:srgbClr val="FFFFFF"/>
                </a:solidFill>
              </a14:hiddenFill>
            </a:ext>
          </a:extLst>
        </p:spPr>
      </p:pic>
      <p:sp>
        <p:nvSpPr>
          <p:cNvPr id="17" name="TextBox 16"/>
          <p:cNvSpPr txBox="1"/>
          <p:nvPr/>
        </p:nvSpPr>
        <p:spPr>
          <a:xfrm>
            <a:off x="4618570" y="5185785"/>
            <a:ext cx="1553630" cy="461665"/>
          </a:xfrm>
          <a:prstGeom prst="rect">
            <a:avLst/>
          </a:prstGeom>
          <a:ln>
            <a:noFill/>
          </a:ln>
        </p:spPr>
        <p:txBody>
          <a:bodyPr wrap="none" rtlCol="0">
            <a:spAutoFit/>
          </a:bodyPr>
          <a:lstStyle/>
          <a:p>
            <a:r>
              <a:rPr lang="en-US" dirty="0" smtClean="0"/>
              <a:t>Future?…</a:t>
            </a:r>
          </a:p>
        </p:txBody>
      </p:sp>
    </p:spTree>
    <p:extLst>
      <p:ext uri="{BB962C8B-B14F-4D97-AF65-F5344CB8AC3E}">
        <p14:creationId xmlns:p14="http://schemas.microsoft.com/office/powerpoint/2010/main" val="226730574"/>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Espace réservé du contenu 8"/>
          <p:cNvSpPr>
            <a:spLocks noGrp="1"/>
          </p:cNvSpPr>
          <p:nvPr>
            <p:ph sz="quarter" idx="23"/>
          </p:nvPr>
        </p:nvSpPr>
        <p:spPr>
          <a:xfrm>
            <a:off x="131025" y="1849898"/>
            <a:ext cx="4102075" cy="4367213"/>
          </a:xfrm>
        </p:spPr>
        <p:txBody>
          <a:bodyPr/>
          <a:lstStyle/>
          <a:p>
            <a:pPr marL="180975" indent="-180975">
              <a:spcBef>
                <a:spcPts val="300"/>
              </a:spcBef>
            </a:pPr>
            <a:r>
              <a:rPr lang="en-US" sz="1400" b="1" dirty="0" smtClean="0"/>
              <a:t>Roberto </a:t>
            </a:r>
            <a:r>
              <a:rPr lang="en-US" sz="1400" b="1" dirty="0" err="1" smtClean="0"/>
              <a:t>Saracco</a:t>
            </a:r>
            <a:r>
              <a:rPr lang="en-US" sz="1400" dirty="0" smtClean="0"/>
              <a:t>, </a:t>
            </a:r>
            <a:r>
              <a:rPr lang="en-US" sz="1200" i="1" dirty="0" smtClean="0"/>
              <a:t>FDC Chair, ICT Labs Italy Node Director </a:t>
            </a:r>
          </a:p>
          <a:p>
            <a:pPr marL="180975" indent="-180975">
              <a:spcBef>
                <a:spcPts val="300"/>
              </a:spcBef>
            </a:pPr>
            <a:r>
              <a:rPr lang="en-US" sz="1400" b="1" dirty="0" smtClean="0"/>
              <a:t>Steve Diamond</a:t>
            </a:r>
            <a:r>
              <a:rPr lang="en-US" sz="1400" dirty="0" smtClean="0"/>
              <a:t>, </a:t>
            </a:r>
            <a:r>
              <a:rPr lang="en-US" sz="1200" i="1" dirty="0" smtClean="0"/>
              <a:t>FDC Vice-Chair, EMC, Computer Society, Consumer Electronics Society</a:t>
            </a:r>
          </a:p>
          <a:p>
            <a:pPr marL="180975" indent="-180975">
              <a:spcBef>
                <a:spcPts val="300"/>
              </a:spcBef>
            </a:pPr>
            <a:r>
              <a:rPr lang="en-US" sz="1400" b="1" dirty="0" smtClean="0"/>
              <a:t>Clint Andrews</a:t>
            </a:r>
            <a:r>
              <a:rPr lang="en-US" sz="1400" dirty="0" smtClean="0"/>
              <a:t>, </a:t>
            </a:r>
            <a:r>
              <a:rPr lang="en-US" sz="1200" i="1" dirty="0" smtClean="0"/>
              <a:t>Rutgers University, Society for Social Implications of Technology</a:t>
            </a:r>
          </a:p>
          <a:p>
            <a:pPr marL="180975" indent="-180975">
              <a:spcBef>
                <a:spcPts val="300"/>
              </a:spcBef>
            </a:pPr>
            <a:r>
              <a:rPr lang="en-US" sz="1400" b="1" dirty="0" smtClean="0"/>
              <a:t>Thomas Coughlin</a:t>
            </a:r>
            <a:r>
              <a:rPr lang="en-US" sz="1400" dirty="0" smtClean="0"/>
              <a:t>, </a:t>
            </a:r>
            <a:r>
              <a:rPr lang="en-US" sz="1200" i="1" dirty="0" smtClean="0"/>
              <a:t>Coughlin Associates, Consumer Electronics Society</a:t>
            </a:r>
          </a:p>
          <a:p>
            <a:pPr marL="180975" indent="-180975">
              <a:spcBef>
                <a:spcPts val="300"/>
              </a:spcBef>
            </a:pPr>
            <a:r>
              <a:rPr lang="en-US" sz="1400" b="1" dirty="0" smtClean="0"/>
              <a:t>Pierre </a:t>
            </a:r>
            <a:r>
              <a:rPr lang="en-US" sz="1400" b="1" dirty="0" err="1" smtClean="0"/>
              <a:t>Dersin</a:t>
            </a:r>
            <a:r>
              <a:rPr lang="en-US" sz="1400" dirty="0" smtClean="0"/>
              <a:t>, </a:t>
            </a:r>
            <a:r>
              <a:rPr lang="en-US" sz="1200" i="1" dirty="0" smtClean="0"/>
              <a:t>Alstom Transport</a:t>
            </a:r>
          </a:p>
          <a:p>
            <a:pPr marL="180975" indent="-180975">
              <a:spcBef>
                <a:spcPts val="300"/>
              </a:spcBef>
            </a:pPr>
            <a:r>
              <a:rPr lang="en-US" sz="1400" b="1" dirty="0" err="1" smtClean="0"/>
              <a:t>Fabrizio</a:t>
            </a:r>
            <a:r>
              <a:rPr lang="en-US" sz="1400" b="1" dirty="0" smtClean="0"/>
              <a:t> Lombardi</a:t>
            </a:r>
            <a:r>
              <a:rPr lang="en-US" sz="1400" dirty="0" smtClean="0"/>
              <a:t>, </a:t>
            </a:r>
            <a:r>
              <a:rPr lang="en-US" sz="1200" i="1" dirty="0" smtClean="0"/>
              <a:t>Northeastern University, Computer Society</a:t>
            </a:r>
          </a:p>
          <a:p>
            <a:pPr marL="180975" indent="-180975">
              <a:spcBef>
                <a:spcPts val="300"/>
              </a:spcBef>
            </a:pPr>
            <a:r>
              <a:rPr lang="en-US" sz="1400" b="1" dirty="0" smtClean="0"/>
              <a:t>Raj </a:t>
            </a:r>
            <a:r>
              <a:rPr lang="en-US" sz="1400" b="1" dirty="0" err="1" smtClean="0"/>
              <a:t>Madhavan</a:t>
            </a:r>
            <a:r>
              <a:rPr lang="en-US" sz="1400" dirty="0" smtClean="0"/>
              <a:t>, </a:t>
            </a:r>
            <a:r>
              <a:rPr lang="en-US" sz="1200" i="1" dirty="0" smtClean="0"/>
              <a:t>Institute for Systems Research, Robotics and Automation Society</a:t>
            </a:r>
          </a:p>
          <a:p>
            <a:pPr marL="180975" indent="-180975">
              <a:spcBef>
                <a:spcPts val="300"/>
              </a:spcBef>
            </a:pPr>
            <a:r>
              <a:rPr lang="en-US" sz="1400" b="1" dirty="0" smtClean="0"/>
              <a:t>Francisco Martinez</a:t>
            </a:r>
            <a:r>
              <a:rPr lang="en-US" sz="1400" dirty="0" smtClean="0"/>
              <a:t>, </a:t>
            </a:r>
            <a:r>
              <a:rPr lang="en-US" sz="1200" i="1" dirty="0" err="1" smtClean="0"/>
              <a:t>Sistemas</a:t>
            </a:r>
            <a:r>
              <a:rPr lang="en-US" sz="1200" i="1" dirty="0" smtClean="0"/>
              <a:t> Azteca, SA, </a:t>
            </a:r>
            <a:r>
              <a:rPr lang="en-US" sz="1200" i="1" dirty="0" smtClean="0">
                <a:solidFill>
                  <a:schemeClr val="tx2"/>
                </a:solidFill>
              </a:rPr>
              <a:t>IEEE MGA</a:t>
            </a:r>
          </a:p>
          <a:p>
            <a:pPr marL="180975" indent="-180975">
              <a:spcBef>
                <a:spcPts val="300"/>
              </a:spcBef>
            </a:pPr>
            <a:endParaRPr lang="en-US" sz="1400" dirty="0" smtClean="0"/>
          </a:p>
        </p:txBody>
      </p:sp>
      <p:sp>
        <p:nvSpPr>
          <p:cNvPr id="10" name="Espace réservé du contenu 9"/>
          <p:cNvSpPr>
            <a:spLocks noGrp="1"/>
          </p:cNvSpPr>
          <p:nvPr>
            <p:ph sz="quarter" idx="24"/>
          </p:nvPr>
        </p:nvSpPr>
        <p:spPr>
          <a:xfrm>
            <a:off x="4233100" y="1841911"/>
            <a:ext cx="4910899" cy="4367213"/>
          </a:xfrm>
          <a:noFill/>
          <a:ln>
            <a:noFill/>
          </a:ln>
        </p:spPr>
        <p:txBody>
          <a:bodyPr vert="horz" wrap="square" lIns="91440" tIns="45720" rIns="91440" bIns="45720" numCol="1" anchor="t" anchorCtr="0" compatLnSpc="1">
            <a:prstTxWarp prst="textNoShape">
              <a:avLst/>
            </a:prstTxWarp>
          </a:bodyPr>
          <a:lstStyle/>
          <a:p>
            <a:pPr marL="180975" indent="-180975">
              <a:spcBef>
                <a:spcPts val="600"/>
              </a:spcBef>
            </a:pPr>
            <a:r>
              <a:rPr lang="en-US" sz="1400" b="1" dirty="0" smtClean="0"/>
              <a:t>Roberto Minerva</a:t>
            </a:r>
            <a:r>
              <a:rPr lang="en-US" sz="1400" dirty="0" smtClean="0"/>
              <a:t>, </a:t>
            </a:r>
            <a:r>
              <a:rPr lang="en-US" sz="1200" i="1" dirty="0" smtClean="0"/>
              <a:t>Telecom Italia, Communications Society </a:t>
            </a:r>
          </a:p>
          <a:p>
            <a:pPr marL="180975" indent="-180975">
              <a:spcBef>
                <a:spcPts val="600"/>
              </a:spcBef>
            </a:pPr>
            <a:r>
              <a:rPr lang="en-US" sz="1400" b="1" dirty="0" smtClean="0"/>
              <a:t>Wanda </a:t>
            </a:r>
            <a:r>
              <a:rPr lang="en-US" sz="1400" b="1" dirty="0" err="1" smtClean="0"/>
              <a:t>Reder</a:t>
            </a:r>
            <a:r>
              <a:rPr lang="en-US" sz="1400" dirty="0" smtClean="0"/>
              <a:t>, </a:t>
            </a:r>
            <a:r>
              <a:rPr lang="en-US" sz="1200" i="1" dirty="0" smtClean="0"/>
              <a:t>S&amp;C Electric Company, Power and Energy Society </a:t>
            </a:r>
          </a:p>
          <a:p>
            <a:pPr marL="180975" indent="-180975">
              <a:spcBef>
                <a:spcPts val="600"/>
              </a:spcBef>
            </a:pPr>
            <a:r>
              <a:rPr lang="fr-FR" sz="1400" b="1" dirty="0" err="1" smtClean="0"/>
              <a:t>Robby</a:t>
            </a:r>
            <a:r>
              <a:rPr lang="fr-FR" sz="1400" b="1" dirty="0" smtClean="0"/>
              <a:t> </a:t>
            </a:r>
            <a:r>
              <a:rPr lang="fr-FR" sz="1400" b="1" dirty="0" err="1" smtClean="0"/>
              <a:t>Robson</a:t>
            </a:r>
            <a:r>
              <a:rPr lang="fr-FR" sz="1400" dirty="0" smtClean="0"/>
              <a:t>, </a:t>
            </a:r>
            <a:r>
              <a:rPr lang="fr-FR" sz="1200" i="1" dirty="0" err="1" smtClean="0"/>
              <a:t>Eduworks</a:t>
            </a:r>
            <a:r>
              <a:rPr lang="fr-FR" sz="1200" i="1" dirty="0" smtClean="0"/>
              <a:t>, </a:t>
            </a:r>
            <a:r>
              <a:rPr lang="fr-FR" sz="1200" i="1" dirty="0" smtClean="0">
                <a:solidFill>
                  <a:schemeClr val="tx2"/>
                </a:solidFill>
              </a:rPr>
              <a:t>IEEE SA</a:t>
            </a:r>
          </a:p>
          <a:p>
            <a:pPr marL="180975" indent="-180975">
              <a:spcBef>
                <a:spcPts val="600"/>
              </a:spcBef>
            </a:pPr>
            <a:r>
              <a:rPr lang="fr-FR" sz="1400" b="1" dirty="0" smtClean="0"/>
              <a:t>Jon </a:t>
            </a:r>
            <a:r>
              <a:rPr lang="fr-FR" sz="1400" b="1" dirty="0" err="1" smtClean="0"/>
              <a:t>Rokne</a:t>
            </a:r>
            <a:r>
              <a:rPr lang="fr-FR" sz="1400" dirty="0" smtClean="0"/>
              <a:t>, </a:t>
            </a:r>
            <a:r>
              <a:rPr lang="fr-FR" sz="1200" i="1" dirty="0" err="1" smtClean="0"/>
              <a:t>Univ</a:t>
            </a:r>
            <a:r>
              <a:rPr lang="fr-FR" sz="1200" i="1" dirty="0" smtClean="0"/>
              <a:t>. of Calgary </a:t>
            </a:r>
            <a:r>
              <a:rPr lang="fr-FR" sz="1200" i="1" dirty="0" err="1" smtClean="0"/>
              <a:t>Dept</a:t>
            </a:r>
            <a:r>
              <a:rPr lang="fr-FR" sz="1200" i="1" dirty="0" smtClean="0"/>
              <a:t>. Of Computer Science, </a:t>
            </a:r>
            <a:r>
              <a:rPr lang="fr-FR" sz="1200" i="1" dirty="0" smtClean="0">
                <a:solidFill>
                  <a:schemeClr val="tx2"/>
                </a:solidFill>
              </a:rPr>
              <a:t>IEEE EAB</a:t>
            </a:r>
          </a:p>
          <a:p>
            <a:pPr marL="180975" indent="-180975">
              <a:spcBef>
                <a:spcPts val="600"/>
              </a:spcBef>
            </a:pPr>
            <a:r>
              <a:rPr lang="fr-FR" sz="1400" b="1" dirty="0" smtClean="0"/>
              <a:t>Devon Ryan</a:t>
            </a:r>
            <a:r>
              <a:rPr lang="fr-FR" sz="1400" dirty="0" smtClean="0"/>
              <a:t>, </a:t>
            </a:r>
            <a:r>
              <a:rPr lang="fr-FR" sz="1200" i="1" dirty="0" smtClean="0">
                <a:solidFill>
                  <a:schemeClr val="tx2"/>
                </a:solidFill>
              </a:rPr>
              <a:t>IEEE-USA</a:t>
            </a:r>
          </a:p>
          <a:p>
            <a:pPr marL="180975" indent="-180975">
              <a:spcBef>
                <a:spcPts val="600"/>
              </a:spcBef>
            </a:pPr>
            <a:r>
              <a:rPr lang="fr-FR" sz="1400" b="1" dirty="0" smtClean="0"/>
              <a:t>Elie </a:t>
            </a:r>
            <a:r>
              <a:rPr lang="fr-FR" sz="1400" b="1" dirty="0" err="1" smtClean="0"/>
              <a:t>Track</a:t>
            </a:r>
            <a:r>
              <a:rPr lang="fr-FR" sz="1400" dirty="0" smtClean="0"/>
              <a:t>, </a:t>
            </a:r>
            <a:r>
              <a:rPr lang="fr-FR" sz="1200" i="1" dirty="0" err="1" smtClean="0"/>
              <a:t>nVizix</a:t>
            </a:r>
            <a:r>
              <a:rPr lang="fr-FR" sz="1200" i="1" dirty="0" smtClean="0"/>
              <a:t>, </a:t>
            </a:r>
            <a:r>
              <a:rPr lang="fr-FR" sz="1200" i="1" dirty="0" err="1" smtClean="0"/>
              <a:t>Superconductivity</a:t>
            </a:r>
            <a:r>
              <a:rPr lang="fr-FR" sz="1200" i="1" dirty="0" smtClean="0"/>
              <a:t> Council</a:t>
            </a:r>
          </a:p>
          <a:p>
            <a:pPr marL="180975" indent="-180975">
              <a:spcBef>
                <a:spcPts val="600"/>
              </a:spcBef>
            </a:pPr>
            <a:r>
              <a:rPr lang="fr-FR" sz="1400" b="1" dirty="0" err="1" smtClean="0"/>
              <a:t>Gudrun</a:t>
            </a:r>
            <a:r>
              <a:rPr lang="fr-FR" sz="1400" b="1" dirty="0" smtClean="0"/>
              <a:t> </a:t>
            </a:r>
            <a:r>
              <a:rPr lang="fr-FR" sz="1400" b="1" dirty="0" err="1" smtClean="0"/>
              <a:t>Zahlmann</a:t>
            </a:r>
            <a:r>
              <a:rPr lang="fr-FR" sz="1400" dirty="0" smtClean="0"/>
              <a:t>, </a:t>
            </a:r>
            <a:r>
              <a:rPr lang="fr-FR" sz="1200" i="1" dirty="0" smtClean="0"/>
              <a:t>Roche </a:t>
            </a:r>
            <a:r>
              <a:rPr lang="fr-FR" sz="1200" i="1" dirty="0" err="1" smtClean="0"/>
              <a:t>Switerland</a:t>
            </a:r>
            <a:r>
              <a:rPr lang="fr-FR" sz="1200" i="1" dirty="0" smtClean="0"/>
              <a:t>, EMB Society</a:t>
            </a:r>
          </a:p>
          <a:p>
            <a:pPr marL="180975" indent="-180975">
              <a:spcBef>
                <a:spcPts val="600"/>
              </a:spcBef>
            </a:pPr>
            <a:r>
              <a:rPr lang="fr-FR" sz="1400" b="1" dirty="0" smtClean="0"/>
              <a:t>Doug </a:t>
            </a:r>
            <a:r>
              <a:rPr lang="fr-FR" sz="1400" b="1" dirty="0" err="1" smtClean="0"/>
              <a:t>Zuckermann</a:t>
            </a:r>
            <a:r>
              <a:rPr lang="fr-FR" sz="1400" dirty="0" smtClean="0"/>
              <a:t>, </a:t>
            </a:r>
            <a:r>
              <a:rPr lang="fr-FR" sz="1200" i="1" dirty="0" err="1" smtClean="0"/>
              <a:t>Telecordia</a:t>
            </a:r>
            <a:r>
              <a:rPr lang="fr-FR" sz="1200" i="1" dirty="0" smtClean="0"/>
              <a:t> Technologies (</a:t>
            </a:r>
            <a:r>
              <a:rPr lang="fr-FR" sz="1200" i="1" dirty="0" err="1" smtClean="0"/>
              <a:t>Retired</a:t>
            </a:r>
            <a:r>
              <a:rPr lang="fr-FR" sz="1200" i="1" dirty="0" smtClean="0"/>
              <a:t>), Communications Society</a:t>
            </a:r>
            <a:endParaRPr lang="fr-FR" sz="1200" i="1" dirty="0"/>
          </a:p>
        </p:txBody>
      </p:sp>
      <p:sp>
        <p:nvSpPr>
          <p:cNvPr id="21506" name="Title 1"/>
          <p:cNvSpPr>
            <a:spLocks noGrp="1"/>
          </p:cNvSpPr>
          <p:nvPr>
            <p:ph type="title"/>
          </p:nvPr>
        </p:nvSpPr>
        <p:spPr>
          <a:xfrm>
            <a:off x="280645" y="147691"/>
            <a:ext cx="8682769" cy="1076030"/>
          </a:xfrm>
        </p:spPr>
        <p:txBody>
          <a:bodyPr/>
          <a:lstStyle/>
          <a:p>
            <a:r>
              <a:rPr lang="en-US" altLang="en-US" dirty="0" smtClean="0"/>
              <a:t>2015 Future Directions Committee</a:t>
            </a:r>
            <a:endParaRPr lang="en-US" altLang="en-US" sz="1800" b="0" dirty="0"/>
          </a:p>
        </p:txBody>
      </p:sp>
      <p:sp>
        <p:nvSpPr>
          <p:cNvPr id="5" name="Slide Number Placeholder 4"/>
          <p:cNvSpPr>
            <a:spLocks noGrp="1"/>
          </p:cNvSpPr>
          <p:nvPr>
            <p:ph type="sldNum" sz="quarter" idx="25"/>
          </p:nvPr>
        </p:nvSpPr>
        <p:spPr/>
        <p:txBody>
          <a:bodyPr/>
          <a:lstStyle/>
          <a:p>
            <a:fld id="{ED98AF41-9952-414C-8676-AB1E03264C78}" type="slidenum">
              <a:rPr lang="en-US" smtClean="0"/>
              <a:pPr/>
              <a:t>8</a:t>
            </a:fld>
            <a:endParaRPr lang="en-US" dirty="0"/>
          </a:p>
        </p:txBody>
      </p:sp>
      <p:sp>
        <p:nvSpPr>
          <p:cNvPr id="4" name="TextBox 3"/>
          <p:cNvSpPr txBox="1"/>
          <p:nvPr/>
        </p:nvSpPr>
        <p:spPr>
          <a:xfrm>
            <a:off x="2154115" y="1361859"/>
            <a:ext cx="4659923" cy="400110"/>
          </a:xfrm>
          <a:prstGeom prst="rect">
            <a:avLst/>
          </a:prstGeom>
          <a:ln>
            <a:noFill/>
          </a:ln>
        </p:spPr>
        <p:txBody>
          <a:bodyPr wrap="square" numCol="1" rtlCol="0">
            <a:spAutoFit/>
          </a:bodyPr>
          <a:lstStyle/>
          <a:p>
            <a:pPr algn="ctr">
              <a:spcBef>
                <a:spcPts val="600"/>
              </a:spcBef>
            </a:pPr>
            <a:r>
              <a:rPr lang="en-US" sz="2000" b="1" dirty="0" smtClean="0">
                <a:solidFill>
                  <a:schemeClr val="tx2"/>
                </a:solidFill>
              </a:rPr>
              <a:t>Voting Members</a:t>
            </a:r>
            <a:endParaRPr lang="en-US" sz="2000" dirty="0" smtClean="0">
              <a:solidFill>
                <a:schemeClr val="tx2"/>
              </a:solidFill>
            </a:endParaRPr>
          </a:p>
        </p:txBody>
      </p:sp>
      <p:sp>
        <p:nvSpPr>
          <p:cNvPr id="7" name="TextBox 6"/>
          <p:cNvSpPr txBox="1"/>
          <p:nvPr/>
        </p:nvSpPr>
        <p:spPr>
          <a:xfrm>
            <a:off x="4484077" y="1342016"/>
            <a:ext cx="4659923" cy="338554"/>
          </a:xfrm>
          <a:prstGeom prst="rect">
            <a:avLst/>
          </a:prstGeom>
          <a:ln>
            <a:noFill/>
          </a:ln>
        </p:spPr>
        <p:txBody>
          <a:bodyPr wrap="square" numCol="1" rtlCol="0">
            <a:spAutoFit/>
          </a:bodyPr>
          <a:lstStyle/>
          <a:p>
            <a:pPr algn="ctr">
              <a:spcBef>
                <a:spcPts val="600"/>
              </a:spcBef>
            </a:pPr>
            <a:endParaRPr lang="en-US" sz="1600" b="1" dirty="0" smtClean="0">
              <a:solidFill>
                <a:schemeClr val="tx2"/>
              </a:solidFill>
            </a:endParaRPr>
          </a:p>
        </p:txBody>
      </p:sp>
      <p:sp>
        <p:nvSpPr>
          <p:cNvPr id="11" name="Espace réservé du contenu 8"/>
          <p:cNvSpPr txBox="1">
            <a:spLocks/>
          </p:cNvSpPr>
          <p:nvPr/>
        </p:nvSpPr>
        <p:spPr bwMode="auto">
          <a:xfrm>
            <a:off x="131025" y="5362085"/>
            <a:ext cx="6200503" cy="8459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lvl1pPr marL="346075" indent="-346075" algn="l" defTabSz="457200" rtl="0" eaLnBrk="1" fontAlgn="base" hangingPunct="1">
              <a:spcBef>
                <a:spcPts val="1800"/>
              </a:spcBef>
              <a:spcAft>
                <a:spcPct val="0"/>
              </a:spcAft>
              <a:buSzPct val="135000"/>
              <a:buBlip>
                <a:blip r:embed="rId2"/>
              </a:buBlip>
              <a:defRPr sz="2400" kern="1200">
                <a:solidFill>
                  <a:schemeClr val="tx1"/>
                </a:solidFill>
                <a:latin typeface="+mn-lt"/>
                <a:ea typeface="ＭＳ Ｐゴシック" charset="0"/>
                <a:cs typeface="ＭＳ Ｐゴシック" charset="0"/>
              </a:defRPr>
            </a:lvl1pPr>
            <a:lvl2pPr marL="593725" indent="-182563" algn="l" defTabSz="457200" rtl="0" eaLnBrk="1" fontAlgn="base" hangingPunct="1">
              <a:spcBef>
                <a:spcPts val="800"/>
              </a:spcBef>
              <a:spcAft>
                <a:spcPct val="0"/>
              </a:spcAft>
              <a:buClr>
                <a:srgbClr val="595959"/>
              </a:buClr>
              <a:buFont typeface="Lucida Grande" charset="0"/>
              <a:buChar char="–"/>
              <a:defRPr sz="2000" kern="1200">
                <a:solidFill>
                  <a:schemeClr val="tx1"/>
                </a:solidFill>
                <a:latin typeface="+mn-lt"/>
                <a:ea typeface="ＭＳ Ｐゴシック" charset="0"/>
                <a:cs typeface="+mn-cs"/>
              </a:defRPr>
            </a:lvl2pPr>
            <a:lvl3pPr marL="822325" indent="-182563" algn="l" defTabSz="457200" rtl="0" eaLnBrk="1" fontAlgn="base" hangingPunct="1">
              <a:spcBef>
                <a:spcPts val="700"/>
              </a:spcBef>
              <a:spcAft>
                <a:spcPct val="0"/>
              </a:spcAft>
              <a:buClr>
                <a:srgbClr val="595959"/>
              </a:buClr>
              <a:buFont typeface="Wingdings" charset="0"/>
              <a:buChar char="§"/>
              <a:defRPr kern="1200">
                <a:solidFill>
                  <a:schemeClr val="tx1"/>
                </a:solidFill>
                <a:latin typeface="+mn-lt"/>
                <a:ea typeface="ＭＳ Ｐゴシック" charset="0"/>
                <a:cs typeface="+mn-cs"/>
              </a:defRPr>
            </a:lvl3pPr>
            <a:lvl4pPr marL="1050925" indent="-182563" algn="l" defTabSz="457200" rtl="0" eaLnBrk="1" fontAlgn="base" hangingPunct="1">
              <a:spcBef>
                <a:spcPts val="600"/>
              </a:spcBef>
              <a:spcAft>
                <a:spcPct val="0"/>
              </a:spcAft>
              <a:buClr>
                <a:srgbClr val="595959"/>
              </a:buClr>
              <a:buFont typeface="Arial" charset="0"/>
              <a:buChar char="–"/>
              <a:defRPr sz="1600" kern="1200">
                <a:solidFill>
                  <a:schemeClr val="tx1"/>
                </a:solidFill>
                <a:latin typeface="+mn-lt"/>
                <a:ea typeface="ＭＳ Ｐゴシック" charset="0"/>
                <a:cs typeface="+mn-cs"/>
              </a:defRPr>
            </a:lvl4pPr>
            <a:lvl5pPr marL="1233488" indent="-182563" algn="l" defTabSz="457200" rtl="0" eaLnBrk="1" fontAlgn="base" hangingPunct="1">
              <a:spcBef>
                <a:spcPts val="600"/>
              </a:spcBef>
              <a:spcAft>
                <a:spcPct val="0"/>
              </a:spcAft>
              <a:buClr>
                <a:srgbClr val="7F7F7F"/>
              </a:buClr>
              <a:buFont typeface="Wingdings" charset="0"/>
              <a:buChar char="§"/>
              <a:defRPr sz="16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300"/>
              </a:spcBef>
              <a:buNone/>
            </a:pPr>
            <a:r>
              <a:rPr lang="en-US" sz="1800" b="1" dirty="0">
                <a:solidFill>
                  <a:schemeClr val="tx2"/>
                </a:solidFill>
              </a:rPr>
              <a:t>Staff Members</a:t>
            </a:r>
            <a:endParaRPr lang="en-US" sz="1800" dirty="0">
              <a:solidFill>
                <a:schemeClr val="tx2"/>
              </a:solidFill>
            </a:endParaRPr>
          </a:p>
          <a:p>
            <a:pPr marL="180975" indent="-180975">
              <a:spcBef>
                <a:spcPts val="300"/>
              </a:spcBef>
            </a:pPr>
            <a:r>
              <a:rPr lang="en-US" sz="1200" b="1" dirty="0" smtClean="0"/>
              <a:t>William Tonti</a:t>
            </a:r>
            <a:r>
              <a:rPr lang="en-US" sz="1200" dirty="0" smtClean="0"/>
              <a:t>, </a:t>
            </a:r>
            <a:r>
              <a:rPr lang="en-US" sz="1200" i="1" dirty="0" smtClean="0"/>
              <a:t>Senior Director, Future Directions</a:t>
            </a:r>
          </a:p>
          <a:p>
            <a:pPr marL="180975" indent="-180975">
              <a:spcBef>
                <a:spcPts val="300"/>
              </a:spcBef>
            </a:pPr>
            <a:r>
              <a:rPr lang="en-US" sz="1200" b="1" dirty="0" err="1" smtClean="0"/>
              <a:t>Bichlien</a:t>
            </a:r>
            <a:r>
              <a:rPr lang="en-US" sz="1200" b="1" dirty="0" smtClean="0"/>
              <a:t> Hoang</a:t>
            </a:r>
            <a:r>
              <a:rPr lang="en-US" sz="1200" i="1" dirty="0" smtClean="0"/>
              <a:t>, Senior Program Director, Future Directions</a:t>
            </a:r>
          </a:p>
          <a:p>
            <a:pPr marL="180975" indent="-180975">
              <a:spcBef>
                <a:spcPts val="300"/>
              </a:spcBef>
            </a:pPr>
            <a:r>
              <a:rPr lang="en-US" sz="1200" i="1" dirty="0" smtClean="0"/>
              <a:t>……</a:t>
            </a:r>
          </a:p>
        </p:txBody>
      </p:sp>
      <p:sp>
        <p:nvSpPr>
          <p:cNvPr id="3" name="Ovale 2"/>
          <p:cNvSpPr/>
          <p:nvPr/>
        </p:nvSpPr>
        <p:spPr>
          <a:xfrm>
            <a:off x="4297777" y="2860573"/>
            <a:ext cx="179587" cy="179587"/>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12" name="Ovale 11"/>
          <p:cNvSpPr/>
          <p:nvPr/>
        </p:nvSpPr>
        <p:spPr>
          <a:xfrm>
            <a:off x="4283400" y="3179737"/>
            <a:ext cx="179587" cy="179587"/>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13" name="Ovale 12"/>
          <p:cNvSpPr/>
          <p:nvPr/>
        </p:nvSpPr>
        <p:spPr>
          <a:xfrm>
            <a:off x="4296229" y="3179737"/>
            <a:ext cx="179587" cy="179587"/>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14" name="Ovale 13"/>
          <p:cNvSpPr/>
          <p:nvPr/>
        </p:nvSpPr>
        <p:spPr>
          <a:xfrm>
            <a:off x="4294681" y="3627181"/>
            <a:ext cx="179587" cy="179587"/>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15" name="Ovale 14"/>
          <p:cNvSpPr/>
          <p:nvPr/>
        </p:nvSpPr>
        <p:spPr>
          <a:xfrm>
            <a:off x="199041" y="4767313"/>
            <a:ext cx="179587" cy="179587"/>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6634732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1" name="Picture 5" descr="Frankfurt, 050508 04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1981200"/>
            <a:ext cx="10363200" cy="1381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ubtitle 1"/>
          <p:cNvSpPr>
            <a:spLocks noGrp="1"/>
          </p:cNvSpPr>
          <p:nvPr>
            <p:ph type="subTitle" idx="1"/>
          </p:nvPr>
        </p:nvSpPr>
        <p:spPr/>
        <p:txBody>
          <a:bodyPr/>
          <a:lstStyle/>
          <a:p>
            <a:endParaRPr lang="en-US"/>
          </a:p>
        </p:txBody>
      </p:sp>
      <p:sp>
        <p:nvSpPr>
          <p:cNvPr id="3" name="Title 2"/>
          <p:cNvSpPr>
            <a:spLocks noGrp="1"/>
          </p:cNvSpPr>
          <p:nvPr>
            <p:ph type="ctrTitle"/>
          </p:nvPr>
        </p:nvSpPr>
        <p:spPr/>
        <p:txBody>
          <a:bodyPr/>
          <a:lstStyle/>
          <a:p>
            <a:endParaRPr lang="en-US" dirty="0"/>
          </a:p>
        </p:txBody>
      </p:sp>
      <p:sp>
        <p:nvSpPr>
          <p:cNvPr id="6" name="Title 5"/>
          <p:cNvSpPr txBox="1">
            <a:spLocks/>
          </p:cNvSpPr>
          <p:nvPr/>
        </p:nvSpPr>
        <p:spPr>
          <a:xfrm>
            <a:off x="1803526" y="2580809"/>
            <a:ext cx="8458200" cy="1470025"/>
          </a:xfrm>
          <a:prstGeom prst="rect">
            <a:avLst/>
          </a:prstGeom>
        </p:spPr>
        <p:txBody>
          <a:bodyPr vert="horz" lIns="91440" tIns="45720" rIns="91440" bIns="45720" rtlCol="0" anchor="t">
            <a:normAutofit fontScale="90000" lnSpcReduction="10000"/>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US" sz="5400" b="1" i="1" dirty="0" smtClean="0">
                <a:solidFill>
                  <a:schemeClr val="tx1"/>
                </a:solidFill>
              </a:rPr>
              <a:t>Future </a:t>
            </a:r>
            <a:r>
              <a:rPr lang="en-US" sz="5400" b="1" i="1" dirty="0" smtClean="0">
                <a:solidFill>
                  <a:schemeClr val="tx1"/>
                </a:solidFill>
              </a:rPr>
              <a:t>Directions </a:t>
            </a:r>
            <a:r>
              <a:rPr lang="en-US" sz="5400" b="1" i="1" dirty="0" smtClean="0">
                <a:solidFill>
                  <a:schemeClr val="tx1"/>
                </a:solidFill>
              </a:rPr>
              <a:t>Initiatives</a:t>
            </a:r>
            <a:endParaRPr lang="en-US" dirty="0" smtClean="0">
              <a:solidFill>
                <a:schemeClr val="tx1"/>
              </a:solidFill>
            </a:endParaRPr>
          </a:p>
        </p:txBody>
      </p:sp>
      <p:sp>
        <p:nvSpPr>
          <p:cNvPr id="8" name="Slide Number Placeholder 7"/>
          <p:cNvSpPr>
            <a:spLocks noGrp="1"/>
          </p:cNvSpPr>
          <p:nvPr>
            <p:ph type="sldNum" sz="quarter" idx="12"/>
          </p:nvPr>
        </p:nvSpPr>
        <p:spPr/>
        <p:txBody>
          <a:bodyPr/>
          <a:lstStyle/>
          <a:p>
            <a:fld id="{D57F1E4F-1CFF-5643-939E-217C01CDF565}" type="slidenum">
              <a:rPr lang="en-US" smtClean="0"/>
              <a:pPr/>
              <a:t>9</a:t>
            </a:fld>
            <a:endParaRPr lang="en-US" dirty="0"/>
          </a:p>
        </p:txBody>
      </p:sp>
    </p:spTree>
    <p:extLst>
      <p:ext uri="{BB962C8B-B14F-4D97-AF65-F5344CB8AC3E}">
        <p14:creationId xmlns:p14="http://schemas.microsoft.com/office/powerpoint/2010/main" val="1133432482"/>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 name="Group 20"/>
          <p:cNvGrpSpPr/>
          <p:nvPr/>
        </p:nvGrpSpPr>
        <p:grpSpPr>
          <a:xfrm>
            <a:off x="1" y="1"/>
            <a:ext cx="9144000" cy="6858000"/>
            <a:chOff x="111327" y="112486"/>
            <a:chExt cx="8974079" cy="6636657"/>
          </a:xfrm>
        </p:grpSpPr>
        <p:sp>
          <p:nvSpPr>
            <p:cNvPr id="17" name="Rectangle 16"/>
            <p:cNvSpPr/>
            <p:nvPr/>
          </p:nvSpPr>
          <p:spPr>
            <a:xfrm>
              <a:off x="111327" y="112486"/>
              <a:ext cx="8938329" cy="6636657"/>
            </a:xfrm>
            <a:prstGeom prst="rect">
              <a:avLst/>
            </a:prstGeom>
            <a:noFill/>
            <a:ln w="38100" cmpd="sng">
              <a:solidFill>
                <a:srgbClr val="2F5178"/>
              </a:solidFill>
            </a:ln>
          </p:spPr>
          <p:style>
            <a:lnRef idx="1">
              <a:schemeClr val="accent1"/>
            </a:lnRef>
            <a:fillRef idx="3">
              <a:schemeClr val="accent1"/>
            </a:fillRef>
            <a:effectRef idx="2">
              <a:schemeClr val="accent1"/>
            </a:effectRef>
            <a:fontRef idx="minor">
              <a:schemeClr val="lt1"/>
            </a:fontRef>
          </p:style>
          <p:txBody>
            <a:bodyPr rtlCol="0" anchor="ctr"/>
            <a:lstStyle/>
            <a:p>
              <a:pPr algn="ctr" fontAlgn="auto">
                <a:spcBef>
                  <a:spcPts val="0"/>
                </a:spcBef>
                <a:spcAft>
                  <a:spcPts val="0"/>
                </a:spcAft>
              </a:pPr>
              <a:endParaRPr lang="en-US">
                <a:solidFill>
                  <a:prstClr val="white"/>
                </a:solidFill>
                <a:latin typeface="Calibri"/>
              </a:endParaRPr>
            </a:p>
          </p:txBody>
        </p:sp>
        <p:grpSp>
          <p:nvGrpSpPr>
            <p:cNvPr id="19" name="Group 18"/>
            <p:cNvGrpSpPr/>
            <p:nvPr/>
          </p:nvGrpSpPr>
          <p:grpSpPr>
            <a:xfrm>
              <a:off x="1899281" y="1595048"/>
              <a:ext cx="7186125" cy="4094136"/>
              <a:chOff x="1899281" y="1550529"/>
              <a:chExt cx="7186125" cy="4094136"/>
            </a:xfrm>
          </p:grpSpPr>
          <p:grpSp>
            <p:nvGrpSpPr>
              <p:cNvPr id="18" name="Group 17"/>
              <p:cNvGrpSpPr/>
              <p:nvPr/>
            </p:nvGrpSpPr>
            <p:grpSpPr>
              <a:xfrm>
                <a:off x="3999939" y="1550529"/>
                <a:ext cx="2282965" cy="4094134"/>
                <a:chOff x="3997808" y="1550529"/>
                <a:chExt cx="2282965" cy="4094134"/>
              </a:xfrm>
            </p:grpSpPr>
            <p:pic>
              <p:nvPicPr>
                <p:cNvPr id="3" name="Picture 2" descr="IEEERC.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264777" y="1550529"/>
                  <a:ext cx="1362736" cy="867194"/>
                </a:xfrm>
                <a:prstGeom prst="rect">
                  <a:avLst/>
                </a:prstGeom>
              </p:spPr>
            </p:pic>
            <p:pic>
              <p:nvPicPr>
                <p:cNvPr id="4" name="Picture 3" descr="IEEEGICT.png"/>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997808" y="4672680"/>
                  <a:ext cx="1186662" cy="971983"/>
                </a:xfrm>
                <a:prstGeom prst="rect">
                  <a:avLst/>
                </a:prstGeom>
                <a:ln>
                  <a:noFill/>
                </a:ln>
              </p:spPr>
            </p:pic>
            <p:pic>
              <p:nvPicPr>
                <p:cNvPr id="5" name="Picture 4" descr="IEEEBD.png"/>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4356342" y="3711542"/>
                  <a:ext cx="1354462" cy="867194"/>
                </a:xfrm>
                <a:prstGeom prst="rect">
                  <a:avLst/>
                </a:prstGeom>
              </p:spPr>
            </p:pic>
            <p:pic>
              <p:nvPicPr>
                <p:cNvPr id="7" name="Picture 6" descr="IEEESDN.png"/>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4190614" y="2729523"/>
                  <a:ext cx="2090159" cy="867194"/>
                </a:xfrm>
                <a:prstGeom prst="rect">
                  <a:avLst/>
                </a:prstGeom>
              </p:spPr>
            </p:pic>
          </p:grpSp>
          <p:grpSp>
            <p:nvGrpSpPr>
              <p:cNvPr id="16" name="Group 15"/>
              <p:cNvGrpSpPr/>
              <p:nvPr/>
            </p:nvGrpSpPr>
            <p:grpSpPr>
              <a:xfrm>
                <a:off x="1899281" y="1597352"/>
                <a:ext cx="7186125" cy="4047313"/>
                <a:chOff x="1785907" y="1603790"/>
                <a:chExt cx="7186125" cy="4047313"/>
              </a:xfrm>
            </p:grpSpPr>
            <p:pic>
              <p:nvPicPr>
                <p:cNvPr id="6" name="Picture 5" descr="IEEECyber.png"/>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1785907" y="4783909"/>
                  <a:ext cx="1780203" cy="867194"/>
                </a:xfrm>
                <a:prstGeom prst="rect">
                  <a:avLst/>
                </a:prstGeom>
              </p:spPr>
            </p:pic>
            <p:pic>
              <p:nvPicPr>
                <p:cNvPr id="10" name="Picture 9" descr="IEEESC.png"/>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6874971" y="3028001"/>
                  <a:ext cx="1328624" cy="867194"/>
                </a:xfrm>
                <a:prstGeom prst="rect">
                  <a:avLst/>
                </a:prstGeom>
              </p:spPr>
            </p:pic>
            <p:pic>
              <p:nvPicPr>
                <p:cNvPr id="11" name="Picture 10" descr="IEEEIoT.png"/>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6268658" y="1603790"/>
                  <a:ext cx="2703374" cy="1073237"/>
                </a:xfrm>
                <a:prstGeom prst="rect">
                  <a:avLst/>
                </a:prstGeom>
              </p:spPr>
            </p:pic>
          </p:grpSp>
        </p:grpSp>
      </p:grpSp>
      <p:pic>
        <p:nvPicPr>
          <p:cNvPr id="22" name="Picture 21"/>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205290" y="3211932"/>
            <a:ext cx="2265607" cy="598121"/>
          </a:xfrm>
          <a:prstGeom prst="rect">
            <a:avLst/>
          </a:prstGeom>
        </p:spPr>
      </p:pic>
      <p:pic>
        <p:nvPicPr>
          <p:cNvPr id="23" name="Picture 22"/>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270186" y="1730447"/>
            <a:ext cx="1444731" cy="812661"/>
          </a:xfrm>
          <a:prstGeom prst="rect">
            <a:avLst/>
          </a:prstGeom>
          <a:solidFill>
            <a:schemeClr val="bg1"/>
          </a:solidFill>
        </p:spPr>
      </p:pic>
      <p:sp>
        <p:nvSpPr>
          <p:cNvPr id="26" name="Slide Number Placeholder 4"/>
          <p:cNvSpPr>
            <a:spLocks noGrp="1"/>
          </p:cNvSpPr>
          <p:nvPr>
            <p:ph type="sldNum" sz="quarter" idx="4294967295"/>
          </p:nvPr>
        </p:nvSpPr>
        <p:spPr>
          <a:xfrm>
            <a:off x="444500" y="6356350"/>
            <a:ext cx="358775" cy="365125"/>
          </a:xfrm>
          <a:prstGeom prst="rect">
            <a:avLst/>
          </a:prstGeom>
        </p:spPr>
        <p:txBody>
          <a:bodyPr/>
          <a:lstStyle/>
          <a:p>
            <a:fld id="{ED98AF41-9952-414C-8676-AB1E03264C78}" type="slidenum">
              <a:rPr lang="en-US" sz="1050" smtClean="0">
                <a:solidFill>
                  <a:srgbClr val="8CACCB"/>
                </a:solidFill>
              </a:rPr>
              <a:pPr/>
              <a:t>10</a:t>
            </a:fld>
            <a:endParaRPr lang="en-US" sz="1050" dirty="0">
              <a:solidFill>
                <a:srgbClr val="8CACCB"/>
              </a:solidFill>
            </a:endParaRPr>
          </a:p>
        </p:txBody>
      </p:sp>
      <p:sp>
        <p:nvSpPr>
          <p:cNvPr id="8" name="CasellaDiTesto 7"/>
          <p:cNvSpPr txBox="1"/>
          <p:nvPr/>
        </p:nvSpPr>
        <p:spPr>
          <a:xfrm>
            <a:off x="1920545" y="303431"/>
            <a:ext cx="5849839" cy="646331"/>
          </a:xfrm>
          <a:prstGeom prst="rect">
            <a:avLst/>
          </a:prstGeom>
          <a:noFill/>
        </p:spPr>
        <p:txBody>
          <a:bodyPr wrap="square" rtlCol="0">
            <a:spAutoFit/>
          </a:bodyPr>
          <a:lstStyle/>
          <a:p>
            <a:r>
              <a:rPr lang="it-IT" sz="3600" b="1" dirty="0" smtClean="0">
                <a:solidFill>
                  <a:schemeClr val="bg1"/>
                </a:solidFill>
              </a:rPr>
              <a:t>FDC 2016 </a:t>
            </a:r>
            <a:r>
              <a:rPr lang="it-IT" sz="3600" b="1" dirty="0" err="1" smtClean="0">
                <a:solidFill>
                  <a:schemeClr val="bg1"/>
                </a:solidFill>
              </a:rPr>
              <a:t>Initiatives</a:t>
            </a:r>
            <a:endParaRPr lang="it-IT" sz="3600" b="1" dirty="0">
              <a:solidFill>
                <a:schemeClr val="bg1"/>
              </a:solidFill>
            </a:endParaRPr>
          </a:p>
        </p:txBody>
      </p:sp>
      <p:sp>
        <p:nvSpPr>
          <p:cNvPr id="12" name="Mostrina 11"/>
          <p:cNvSpPr/>
          <p:nvPr/>
        </p:nvSpPr>
        <p:spPr>
          <a:xfrm>
            <a:off x="803275" y="5818832"/>
            <a:ext cx="7515225" cy="330200"/>
          </a:xfrm>
          <a:prstGeom prst="chevron">
            <a:avLst/>
          </a:prstGeom>
          <a:gradFill>
            <a:gsLst>
              <a:gs pos="0">
                <a:srgbClr val="FF6600"/>
              </a:gs>
              <a:gs pos="100000">
                <a:schemeClr val="accent1">
                  <a:tint val="50000"/>
                  <a:shade val="100000"/>
                  <a:satMod val="350000"/>
                </a:schemeClr>
              </a:gs>
              <a:gs pos="99000">
                <a:srgbClr val="FF0000"/>
              </a:gs>
            </a:gsLst>
            <a:lin ang="54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solidFill>
                <a:schemeClr val="tx1"/>
              </a:solidFill>
            </a:endParaRPr>
          </a:p>
        </p:txBody>
      </p:sp>
      <p:sp>
        <p:nvSpPr>
          <p:cNvPr id="13" name="CasellaDiTesto 12"/>
          <p:cNvSpPr txBox="1"/>
          <p:nvPr/>
        </p:nvSpPr>
        <p:spPr>
          <a:xfrm>
            <a:off x="3803124" y="5756969"/>
            <a:ext cx="2045752" cy="461665"/>
          </a:xfrm>
          <a:prstGeom prst="rect">
            <a:avLst/>
          </a:prstGeom>
          <a:noFill/>
        </p:spPr>
        <p:txBody>
          <a:bodyPr wrap="none" rtlCol="0">
            <a:spAutoFit/>
          </a:bodyPr>
          <a:lstStyle/>
          <a:p>
            <a:r>
              <a:rPr lang="it-IT" sz="2400" b="1" dirty="0" err="1" smtClean="0">
                <a:solidFill>
                  <a:schemeClr val="bg1"/>
                </a:solidFill>
              </a:rPr>
              <a:t>Maturity</a:t>
            </a:r>
            <a:r>
              <a:rPr lang="it-IT" sz="2400" b="1" dirty="0" smtClean="0">
                <a:solidFill>
                  <a:schemeClr val="bg1"/>
                </a:solidFill>
              </a:rPr>
              <a:t> Level</a:t>
            </a:r>
            <a:endParaRPr lang="it-IT" sz="2400" b="1" dirty="0">
              <a:solidFill>
                <a:schemeClr val="bg1"/>
              </a:solidFill>
            </a:endParaRPr>
          </a:p>
        </p:txBody>
      </p:sp>
      <p:sp>
        <p:nvSpPr>
          <p:cNvPr id="14" name="CasellaDiTesto 13"/>
          <p:cNvSpPr txBox="1"/>
          <p:nvPr/>
        </p:nvSpPr>
        <p:spPr>
          <a:xfrm>
            <a:off x="39022" y="4228852"/>
            <a:ext cx="2236009" cy="461665"/>
          </a:xfrm>
          <a:prstGeom prst="rect">
            <a:avLst/>
          </a:prstGeom>
          <a:noFill/>
        </p:spPr>
        <p:txBody>
          <a:bodyPr wrap="none" rtlCol="0">
            <a:spAutoFit/>
          </a:bodyPr>
          <a:lstStyle/>
          <a:p>
            <a:r>
              <a:rPr lang="it-IT" sz="2400" b="1" dirty="0" smtClean="0"/>
              <a:t>Smart </a:t>
            </a:r>
            <a:r>
              <a:rPr lang="it-IT" sz="2400" b="1" dirty="0" err="1" smtClean="0"/>
              <a:t>Materials</a:t>
            </a:r>
            <a:endParaRPr lang="it-IT" sz="2400" b="1" dirty="0"/>
          </a:p>
        </p:txBody>
      </p:sp>
      <p:sp>
        <p:nvSpPr>
          <p:cNvPr id="2" name="CasellaDiTesto 1"/>
          <p:cNvSpPr txBox="1"/>
          <p:nvPr/>
        </p:nvSpPr>
        <p:spPr>
          <a:xfrm>
            <a:off x="3203831" y="6260979"/>
            <a:ext cx="3488230" cy="369332"/>
          </a:xfrm>
          <a:prstGeom prst="rect">
            <a:avLst/>
          </a:prstGeom>
          <a:ln>
            <a:noFill/>
          </a:ln>
        </p:spPr>
        <p:txBody>
          <a:bodyPr wrap="none" rtlCol="0">
            <a:spAutoFit/>
          </a:bodyPr>
          <a:lstStyle/>
          <a:p>
            <a:r>
              <a:rPr lang="it-IT" b="1" dirty="0" err="1">
                <a:solidFill>
                  <a:srgbClr val="3366FF"/>
                </a:solidFill>
              </a:rPr>
              <a:t>i</a:t>
            </a:r>
            <a:r>
              <a:rPr lang="it-IT" b="1" dirty="0" err="1" smtClean="0">
                <a:solidFill>
                  <a:srgbClr val="3366FF"/>
                </a:solidFill>
              </a:rPr>
              <a:t>eee.org</a:t>
            </a:r>
            <a:r>
              <a:rPr lang="it-IT" b="1" dirty="0" smtClean="0">
                <a:solidFill>
                  <a:srgbClr val="3366FF"/>
                </a:solidFill>
              </a:rPr>
              <a:t>/</a:t>
            </a:r>
            <a:r>
              <a:rPr lang="it-IT" b="1" dirty="0" err="1" smtClean="0">
                <a:solidFill>
                  <a:srgbClr val="3366FF"/>
                </a:solidFill>
              </a:rPr>
              <a:t>futuredirections</a:t>
            </a:r>
            <a:endParaRPr lang="it-IT" b="1" dirty="0" smtClean="0">
              <a:solidFill>
                <a:srgbClr val="3366FF"/>
              </a:solidFill>
            </a:endParaRPr>
          </a:p>
        </p:txBody>
      </p:sp>
    </p:spTree>
    <p:extLst>
      <p:ext uri="{BB962C8B-B14F-4D97-AF65-F5344CB8AC3E}">
        <p14:creationId xmlns:p14="http://schemas.microsoft.com/office/powerpoint/2010/main" val="381533313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Group 13"/>
          <p:cNvGrpSpPr/>
          <p:nvPr/>
        </p:nvGrpSpPr>
        <p:grpSpPr>
          <a:xfrm>
            <a:off x="94009" y="60195"/>
            <a:ext cx="9240490" cy="6636657"/>
            <a:chOff x="111327" y="112486"/>
            <a:chExt cx="9240490" cy="6636657"/>
          </a:xfrm>
        </p:grpSpPr>
        <p:sp>
          <p:nvSpPr>
            <p:cNvPr id="48" name="Rectangle 47"/>
            <p:cNvSpPr/>
            <p:nvPr/>
          </p:nvSpPr>
          <p:spPr>
            <a:xfrm>
              <a:off x="111327" y="112486"/>
              <a:ext cx="8938329" cy="6636657"/>
            </a:xfrm>
            <a:prstGeom prst="rect">
              <a:avLst/>
            </a:prstGeom>
            <a:noFill/>
            <a:ln w="38100" cmpd="sng">
              <a:solidFill>
                <a:srgbClr val="2F5178"/>
              </a:solidFill>
            </a:ln>
          </p:spPr>
          <p:style>
            <a:lnRef idx="1">
              <a:schemeClr val="accent1"/>
            </a:lnRef>
            <a:fillRef idx="3">
              <a:schemeClr val="accent1"/>
            </a:fillRef>
            <a:effectRef idx="2">
              <a:schemeClr val="accent1"/>
            </a:effectRef>
            <a:fontRef idx="minor">
              <a:schemeClr val="lt1"/>
            </a:fontRef>
          </p:style>
          <p:txBody>
            <a:bodyPr rtlCol="0" anchor="ctr"/>
            <a:lstStyle/>
            <a:p>
              <a:pPr algn="ctr" fontAlgn="auto">
                <a:spcBef>
                  <a:spcPts val="0"/>
                </a:spcBef>
                <a:spcAft>
                  <a:spcPts val="0"/>
                </a:spcAft>
              </a:pPr>
              <a:endParaRPr lang="en-US" b="1">
                <a:solidFill>
                  <a:prstClr val="white"/>
                </a:solidFill>
              </a:endParaRPr>
            </a:p>
          </p:txBody>
        </p:sp>
        <p:grpSp>
          <p:nvGrpSpPr>
            <p:cNvPr id="13" name="Group 12"/>
            <p:cNvGrpSpPr/>
            <p:nvPr/>
          </p:nvGrpSpPr>
          <p:grpSpPr>
            <a:xfrm>
              <a:off x="194506" y="172681"/>
              <a:ext cx="9157311" cy="6081546"/>
              <a:chOff x="194506" y="172681"/>
              <a:chExt cx="9157311" cy="6081546"/>
            </a:xfrm>
          </p:grpSpPr>
          <p:grpSp>
            <p:nvGrpSpPr>
              <p:cNvPr id="4" name="Group 3"/>
              <p:cNvGrpSpPr/>
              <p:nvPr/>
            </p:nvGrpSpPr>
            <p:grpSpPr>
              <a:xfrm>
                <a:off x="4815723" y="172681"/>
                <a:ext cx="4233933" cy="1631216"/>
                <a:chOff x="4815723" y="172681"/>
                <a:chExt cx="4233933" cy="1631216"/>
              </a:xfrm>
            </p:grpSpPr>
            <p:sp>
              <p:nvSpPr>
                <p:cNvPr id="22" name="TextBox 21"/>
                <p:cNvSpPr txBox="1"/>
                <p:nvPr/>
              </p:nvSpPr>
              <p:spPr>
                <a:xfrm>
                  <a:off x="4815723" y="172681"/>
                  <a:ext cx="4233933" cy="1631216"/>
                </a:xfrm>
                <a:prstGeom prst="rect">
                  <a:avLst/>
                </a:prstGeom>
                <a:noFill/>
              </p:spPr>
              <p:txBody>
                <a:bodyPr wrap="square" rtlCol="0">
                  <a:spAutoFit/>
                </a:bodyPr>
                <a:lstStyle/>
                <a:p>
                  <a:pPr algn="ctr" fontAlgn="auto">
                    <a:spcBef>
                      <a:spcPts val="0"/>
                    </a:spcBef>
                    <a:spcAft>
                      <a:spcPts val="0"/>
                    </a:spcAft>
                  </a:pPr>
                  <a:r>
                    <a:rPr lang="en-US" sz="2000" b="1" dirty="0" smtClean="0">
                      <a:solidFill>
                        <a:srgbClr val="5C8A3D"/>
                      </a:solidFill>
                      <a:latin typeface="Calibri"/>
                      <a:ea typeface="+mn-ea"/>
                      <a:cs typeface="+mn-cs"/>
                    </a:rPr>
                    <a:t>Web Portal </a:t>
                  </a:r>
                </a:p>
                <a:p>
                  <a:pPr algn="ctr" fontAlgn="auto">
                    <a:spcBef>
                      <a:spcPts val="0"/>
                    </a:spcBef>
                    <a:spcAft>
                      <a:spcPts val="0"/>
                    </a:spcAft>
                  </a:pPr>
                  <a:r>
                    <a:rPr lang="en-US" sz="2000" b="1" dirty="0" smtClean="0">
                      <a:solidFill>
                        <a:srgbClr val="5C8A3D"/>
                      </a:solidFill>
                      <a:latin typeface="Calibri"/>
                      <a:ea typeface="+mn-ea"/>
                      <a:cs typeface="+mn-cs"/>
                    </a:rPr>
                    <a:t>882,242 </a:t>
                  </a:r>
                  <a:r>
                    <a:rPr lang="en-US" sz="2000" b="1" dirty="0" err="1" smtClean="0">
                      <a:solidFill>
                        <a:srgbClr val="404040"/>
                      </a:solidFill>
                      <a:latin typeface="Calibri"/>
                      <a:ea typeface="+mn-ea"/>
                      <a:cs typeface="+mn-cs"/>
                    </a:rPr>
                    <a:t>pageviews</a:t>
                  </a:r>
                  <a:r>
                    <a:rPr lang="en-US" sz="2000" b="1" dirty="0" smtClean="0">
                      <a:solidFill>
                        <a:srgbClr val="404040"/>
                      </a:solidFill>
                      <a:latin typeface="Calibri"/>
                      <a:ea typeface="+mn-ea"/>
                      <a:cs typeface="+mn-cs"/>
                    </a:rPr>
                    <a:t> 2015 YTD </a:t>
                  </a:r>
                </a:p>
                <a:p>
                  <a:pPr algn="ctr" fontAlgn="auto">
                    <a:spcBef>
                      <a:spcPts val="0"/>
                    </a:spcBef>
                    <a:spcAft>
                      <a:spcPts val="0"/>
                    </a:spcAft>
                  </a:pPr>
                  <a:r>
                    <a:rPr lang="en-US" sz="2000" b="1" dirty="0" smtClean="0">
                      <a:solidFill>
                        <a:srgbClr val="5C8A3D"/>
                      </a:solidFill>
                      <a:latin typeface="Calibri"/>
                      <a:ea typeface="+mn-ea"/>
                      <a:cs typeface="+mn-cs"/>
                    </a:rPr>
                    <a:t>873,737</a:t>
                  </a:r>
                  <a:r>
                    <a:rPr lang="en-US" sz="2000" b="1" dirty="0" smtClean="0">
                      <a:solidFill>
                        <a:srgbClr val="949494"/>
                      </a:solidFill>
                      <a:latin typeface="Calibri"/>
                      <a:ea typeface="+mn-ea"/>
                      <a:cs typeface="+mn-cs"/>
                    </a:rPr>
                    <a:t> </a:t>
                  </a:r>
                  <a:r>
                    <a:rPr lang="en-US" sz="2000" b="1" dirty="0" err="1" smtClean="0">
                      <a:solidFill>
                        <a:srgbClr val="404040"/>
                      </a:solidFill>
                      <a:latin typeface="Calibri"/>
                      <a:ea typeface="+mn-ea"/>
                      <a:cs typeface="+mn-cs"/>
                    </a:rPr>
                    <a:t>pageviews</a:t>
                  </a:r>
                  <a:r>
                    <a:rPr lang="en-US" sz="2000" b="1" dirty="0" smtClean="0">
                      <a:solidFill>
                        <a:srgbClr val="404040"/>
                      </a:solidFill>
                      <a:latin typeface="Calibri"/>
                      <a:ea typeface="+mn-ea"/>
                      <a:cs typeface="+mn-cs"/>
                    </a:rPr>
                    <a:t> in 2014</a:t>
                  </a:r>
                </a:p>
                <a:p>
                  <a:pPr algn="ctr" fontAlgn="auto">
                    <a:spcBef>
                      <a:spcPts val="0"/>
                    </a:spcBef>
                    <a:spcAft>
                      <a:spcPts val="0"/>
                    </a:spcAft>
                  </a:pPr>
                  <a:r>
                    <a:rPr lang="en-US" sz="2000" b="1" dirty="0" smtClean="0">
                      <a:solidFill>
                        <a:srgbClr val="404040"/>
                      </a:solidFill>
                      <a:latin typeface="Calibri"/>
                      <a:ea typeface="+mn-ea"/>
                      <a:cs typeface="+mn-cs"/>
                    </a:rPr>
                    <a:t> 2015 YTD number equals 101% of </a:t>
                  </a:r>
                  <a:r>
                    <a:rPr lang="en-US" sz="2000" b="1" dirty="0" err="1" smtClean="0">
                      <a:solidFill>
                        <a:srgbClr val="404040"/>
                      </a:solidFill>
                      <a:latin typeface="Calibri"/>
                      <a:ea typeface="+mn-ea"/>
                      <a:cs typeface="+mn-cs"/>
                    </a:rPr>
                    <a:t>pageviews</a:t>
                  </a:r>
                  <a:r>
                    <a:rPr lang="en-US" sz="2000" b="1" dirty="0" smtClean="0">
                      <a:solidFill>
                        <a:srgbClr val="404040"/>
                      </a:solidFill>
                      <a:latin typeface="Calibri"/>
                      <a:ea typeface="+mn-ea"/>
                      <a:cs typeface="+mn-cs"/>
                    </a:rPr>
                    <a:t> in 2014</a:t>
                  </a:r>
                  <a:endParaRPr lang="en-US" sz="2000" b="1" dirty="0">
                    <a:solidFill>
                      <a:srgbClr val="404040"/>
                    </a:solidFill>
                    <a:latin typeface="Calibri"/>
                    <a:ea typeface="+mn-ea"/>
                    <a:cs typeface="+mn-cs"/>
                  </a:endParaRPr>
                </a:p>
              </p:txBody>
            </p:sp>
            <p:cxnSp>
              <p:nvCxnSpPr>
                <p:cNvPr id="18" name="Straight Connector 17"/>
                <p:cNvCxnSpPr/>
                <p:nvPr/>
              </p:nvCxnSpPr>
              <p:spPr>
                <a:xfrm>
                  <a:off x="4834178" y="404089"/>
                  <a:ext cx="0" cy="1168400"/>
                </a:xfrm>
                <a:prstGeom prst="line">
                  <a:avLst/>
                </a:prstGeom>
                <a:ln w="28575" cmpd="sng">
                  <a:solidFill>
                    <a:srgbClr val="2F5178"/>
                  </a:solidFill>
                </a:ln>
              </p:spPr>
              <p:style>
                <a:lnRef idx="2">
                  <a:schemeClr val="accent1"/>
                </a:lnRef>
                <a:fillRef idx="0">
                  <a:schemeClr val="accent1"/>
                </a:fillRef>
                <a:effectRef idx="1">
                  <a:schemeClr val="accent1"/>
                </a:effectRef>
                <a:fontRef idx="minor">
                  <a:schemeClr val="tx1"/>
                </a:fontRef>
              </p:style>
            </p:cxnSp>
            <p:pic>
              <p:nvPicPr>
                <p:cNvPr id="24" name="Picture 23" descr="Arrow.png"/>
                <p:cNvPicPr>
                  <a:picLocks noChangeAspect="1"/>
                </p:cNvPicPr>
                <p:nvPr/>
              </p:nvPicPr>
              <p:blipFill rotWithShape="1">
                <a:blip r:embed="rId3" cstate="screen">
                  <a:alphaModFix amt="20000"/>
                  <a:extLst>
                    <a:ext uri="{28A0092B-C50C-407E-A947-70E740481C1C}">
                      <a14:useLocalDpi xmlns:a14="http://schemas.microsoft.com/office/drawing/2010/main"/>
                    </a:ext>
                  </a:extLst>
                </a:blip>
                <a:srcRect/>
                <a:stretch/>
              </p:blipFill>
              <p:spPr>
                <a:xfrm>
                  <a:off x="5455768" y="436025"/>
                  <a:ext cx="2819401" cy="1214695"/>
                </a:xfrm>
                <a:prstGeom prst="rect">
                  <a:avLst/>
                </a:prstGeom>
              </p:spPr>
            </p:pic>
          </p:grpSp>
          <p:grpSp>
            <p:nvGrpSpPr>
              <p:cNvPr id="12" name="Group 11"/>
              <p:cNvGrpSpPr/>
              <p:nvPr/>
            </p:nvGrpSpPr>
            <p:grpSpPr>
              <a:xfrm>
                <a:off x="194506" y="1913554"/>
                <a:ext cx="9157311" cy="4340673"/>
                <a:chOff x="194506" y="1913554"/>
                <a:chExt cx="9157311" cy="4340673"/>
              </a:xfrm>
            </p:grpSpPr>
            <p:grpSp>
              <p:nvGrpSpPr>
                <p:cNvPr id="32" name="Group 31"/>
                <p:cNvGrpSpPr/>
                <p:nvPr/>
              </p:nvGrpSpPr>
              <p:grpSpPr>
                <a:xfrm>
                  <a:off x="211824" y="1913554"/>
                  <a:ext cx="9139993" cy="2524591"/>
                  <a:chOff x="248604" y="1594918"/>
                  <a:chExt cx="9139993" cy="2524591"/>
                </a:xfrm>
              </p:grpSpPr>
              <p:grpSp>
                <p:nvGrpSpPr>
                  <p:cNvPr id="23" name="Group 22"/>
                  <p:cNvGrpSpPr/>
                  <p:nvPr/>
                </p:nvGrpSpPr>
                <p:grpSpPr>
                  <a:xfrm>
                    <a:off x="1230022" y="1594918"/>
                    <a:ext cx="6861524" cy="2082473"/>
                    <a:chOff x="1230022" y="1372668"/>
                    <a:chExt cx="6861524" cy="2082473"/>
                  </a:xfrm>
                </p:grpSpPr>
                <p:pic>
                  <p:nvPicPr>
                    <p:cNvPr id="6" name="Picture 5"/>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230022" y="1405669"/>
                      <a:ext cx="858402" cy="594527"/>
                    </a:xfrm>
                    <a:prstGeom prst="rect">
                      <a:avLst/>
                    </a:prstGeom>
                  </p:spPr>
                </p:pic>
                <p:pic>
                  <p:nvPicPr>
                    <p:cNvPr id="7" name="Picture 6"/>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3662861" y="2913889"/>
                      <a:ext cx="1772725" cy="541252"/>
                    </a:xfrm>
                    <a:prstGeom prst="rect">
                      <a:avLst/>
                    </a:prstGeom>
                  </p:spPr>
                </p:pic>
                <p:pic>
                  <p:nvPicPr>
                    <p:cNvPr id="16" name="Picture 15" descr="TC_Icon1.png"/>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769586" y="1372668"/>
                      <a:ext cx="1321960" cy="1201781"/>
                    </a:xfrm>
                    <a:prstGeom prst="rect">
                      <a:avLst/>
                    </a:prstGeom>
                  </p:spPr>
                </p:pic>
              </p:grpSp>
              <p:grpSp>
                <p:nvGrpSpPr>
                  <p:cNvPr id="30" name="Group 29"/>
                  <p:cNvGrpSpPr/>
                  <p:nvPr/>
                </p:nvGrpSpPr>
                <p:grpSpPr>
                  <a:xfrm>
                    <a:off x="248604" y="2381689"/>
                    <a:ext cx="9139993" cy="1737820"/>
                    <a:chOff x="248604" y="2381689"/>
                    <a:chExt cx="9139993" cy="1737820"/>
                  </a:xfrm>
                </p:grpSpPr>
                <p:sp>
                  <p:nvSpPr>
                    <p:cNvPr id="20" name="TextBox 19"/>
                    <p:cNvSpPr txBox="1"/>
                    <p:nvPr/>
                  </p:nvSpPr>
                  <p:spPr>
                    <a:xfrm>
                      <a:off x="248604" y="2381689"/>
                      <a:ext cx="3299437" cy="1077218"/>
                    </a:xfrm>
                    <a:prstGeom prst="rect">
                      <a:avLst/>
                    </a:prstGeom>
                    <a:noFill/>
                  </p:spPr>
                  <p:txBody>
                    <a:bodyPr wrap="square" rtlCol="0">
                      <a:spAutoFit/>
                    </a:bodyPr>
                    <a:lstStyle/>
                    <a:p>
                      <a:pPr marL="285750" indent="-285750" fontAlgn="auto">
                        <a:spcBef>
                          <a:spcPts val="0"/>
                        </a:spcBef>
                        <a:spcAft>
                          <a:spcPts val="0"/>
                        </a:spcAft>
                        <a:buFont typeface="Arial"/>
                        <a:buChar char="•"/>
                      </a:pPr>
                      <a:r>
                        <a:rPr lang="en-US" sz="1600" b="1" dirty="0" smtClean="0">
                          <a:solidFill>
                            <a:srgbClr val="5C8A3D"/>
                          </a:solidFill>
                          <a:latin typeface="Calibri"/>
                          <a:ea typeface="+mn-ea"/>
                          <a:cs typeface="+mn-cs"/>
                        </a:rPr>
                        <a:t>28,771 </a:t>
                      </a:r>
                      <a:r>
                        <a:rPr lang="en-US" sz="1600" b="1" dirty="0" smtClean="0">
                          <a:solidFill>
                            <a:prstClr val="black">
                              <a:lumMod val="75000"/>
                              <a:lumOff val="25000"/>
                            </a:prstClr>
                          </a:solidFill>
                          <a:latin typeface="Calibri"/>
                          <a:ea typeface="+mn-ea"/>
                          <a:cs typeface="+mn-cs"/>
                        </a:rPr>
                        <a:t>followers</a:t>
                      </a:r>
                    </a:p>
                    <a:p>
                      <a:pPr marL="285750" indent="-285750" fontAlgn="auto">
                        <a:spcBef>
                          <a:spcPts val="0"/>
                        </a:spcBef>
                        <a:spcAft>
                          <a:spcPts val="0"/>
                        </a:spcAft>
                        <a:buFont typeface="Arial"/>
                        <a:buChar char="•"/>
                      </a:pPr>
                      <a:r>
                        <a:rPr lang="en-US" sz="1600" b="1" dirty="0" smtClean="0">
                          <a:solidFill>
                            <a:srgbClr val="5C8A3D"/>
                          </a:solidFill>
                          <a:latin typeface="Calibri"/>
                          <a:ea typeface="+mn-ea"/>
                          <a:cs typeface="+mn-cs"/>
                        </a:rPr>
                        <a:t>35,431</a:t>
                      </a:r>
                      <a:r>
                        <a:rPr lang="en-US" sz="1600" b="1" dirty="0" smtClean="0">
                          <a:solidFill>
                            <a:srgbClr val="828282"/>
                          </a:solidFill>
                          <a:latin typeface="Calibri"/>
                          <a:ea typeface="+mn-ea"/>
                          <a:cs typeface="+mn-cs"/>
                        </a:rPr>
                        <a:t> </a:t>
                      </a:r>
                      <a:r>
                        <a:rPr lang="en-US" sz="1600" b="1" dirty="0" smtClean="0">
                          <a:solidFill>
                            <a:srgbClr val="404040"/>
                          </a:solidFill>
                          <a:latin typeface="Calibri"/>
                          <a:ea typeface="+mn-ea"/>
                          <a:cs typeface="+mn-cs"/>
                        </a:rPr>
                        <a:t>mentions</a:t>
                      </a:r>
                    </a:p>
                    <a:p>
                      <a:pPr marL="285750" indent="-285750" fontAlgn="auto">
                        <a:spcBef>
                          <a:spcPts val="0"/>
                        </a:spcBef>
                        <a:spcAft>
                          <a:spcPts val="0"/>
                        </a:spcAft>
                        <a:buFont typeface="Arial"/>
                        <a:buChar char="•"/>
                      </a:pPr>
                      <a:r>
                        <a:rPr lang="en-US" sz="1600" b="1" dirty="0" smtClean="0">
                          <a:solidFill>
                            <a:srgbClr val="5C8A3D"/>
                          </a:solidFill>
                          <a:latin typeface="Calibri"/>
                          <a:ea typeface="+mn-ea"/>
                          <a:cs typeface="+mn-cs"/>
                        </a:rPr>
                        <a:t>122.7 million </a:t>
                      </a:r>
                      <a:r>
                        <a:rPr lang="en-US" sz="1600" b="1" dirty="0">
                          <a:solidFill>
                            <a:srgbClr val="404040"/>
                          </a:solidFill>
                          <a:latin typeface="Calibri"/>
                          <a:ea typeface="+mn-ea"/>
                          <a:cs typeface="+mn-cs"/>
                        </a:rPr>
                        <a:t>i</a:t>
                      </a:r>
                      <a:r>
                        <a:rPr lang="en-US" sz="1600" b="1" dirty="0" smtClean="0">
                          <a:solidFill>
                            <a:srgbClr val="404040"/>
                          </a:solidFill>
                          <a:latin typeface="Calibri"/>
                          <a:ea typeface="+mn-ea"/>
                          <a:cs typeface="+mn-cs"/>
                        </a:rPr>
                        <a:t>mpressions</a:t>
                      </a:r>
                    </a:p>
                    <a:p>
                      <a:pPr marL="285750" indent="-285750" fontAlgn="auto">
                        <a:spcBef>
                          <a:spcPts val="0"/>
                        </a:spcBef>
                        <a:spcAft>
                          <a:spcPts val="0"/>
                        </a:spcAft>
                        <a:buFont typeface="Arial"/>
                        <a:buChar char="•"/>
                      </a:pPr>
                      <a:r>
                        <a:rPr lang="en-US" sz="1600" b="1" dirty="0" smtClean="0">
                          <a:solidFill>
                            <a:srgbClr val="5C8A3D"/>
                          </a:solidFill>
                          <a:latin typeface="Calibri"/>
                          <a:ea typeface="+mn-ea"/>
                          <a:cs typeface="+mn-cs"/>
                        </a:rPr>
                        <a:t>9,741</a:t>
                      </a:r>
                      <a:r>
                        <a:rPr lang="en-US" sz="1600" b="1" dirty="0" smtClean="0">
                          <a:solidFill>
                            <a:srgbClr val="309CE0"/>
                          </a:solidFill>
                          <a:latin typeface="Calibri"/>
                          <a:ea typeface="+mn-ea"/>
                          <a:cs typeface="+mn-cs"/>
                        </a:rPr>
                        <a:t> </a:t>
                      </a:r>
                      <a:r>
                        <a:rPr lang="en-US" sz="1600" b="1" dirty="0" smtClean="0">
                          <a:solidFill>
                            <a:srgbClr val="404040"/>
                          </a:solidFill>
                          <a:latin typeface="Calibri"/>
                          <a:ea typeface="+mn-ea"/>
                          <a:cs typeface="+mn-cs"/>
                        </a:rPr>
                        <a:t>unique Twitter users</a:t>
                      </a:r>
                    </a:p>
                  </p:txBody>
                </p:sp>
                <p:sp>
                  <p:nvSpPr>
                    <p:cNvPr id="27" name="TextBox 26"/>
                    <p:cNvSpPr txBox="1"/>
                    <p:nvPr/>
                  </p:nvSpPr>
                  <p:spPr>
                    <a:xfrm>
                      <a:off x="3112628" y="3534733"/>
                      <a:ext cx="2529470" cy="584776"/>
                    </a:xfrm>
                    <a:prstGeom prst="rect">
                      <a:avLst/>
                    </a:prstGeom>
                    <a:noFill/>
                  </p:spPr>
                  <p:txBody>
                    <a:bodyPr wrap="square" rtlCol="0">
                      <a:spAutoFit/>
                    </a:bodyPr>
                    <a:lstStyle/>
                    <a:p>
                      <a:pPr marL="285750" indent="-285750" fontAlgn="auto">
                        <a:spcBef>
                          <a:spcPts val="0"/>
                        </a:spcBef>
                        <a:spcAft>
                          <a:spcPts val="0"/>
                        </a:spcAft>
                        <a:buFont typeface="Arial"/>
                        <a:buChar char="•"/>
                      </a:pPr>
                      <a:endParaRPr lang="en-US" sz="1600" b="1" dirty="0" smtClean="0">
                        <a:solidFill>
                          <a:srgbClr val="4F81BD"/>
                        </a:solidFill>
                        <a:latin typeface="Calibri"/>
                        <a:ea typeface="+mn-ea"/>
                        <a:cs typeface="+mn-cs"/>
                      </a:endParaRPr>
                    </a:p>
                    <a:p>
                      <a:pPr marL="285750" indent="-285750" fontAlgn="auto">
                        <a:spcBef>
                          <a:spcPts val="0"/>
                        </a:spcBef>
                        <a:spcAft>
                          <a:spcPts val="0"/>
                        </a:spcAft>
                        <a:buFont typeface="Arial"/>
                        <a:buChar char="•"/>
                      </a:pPr>
                      <a:r>
                        <a:rPr lang="en-US" sz="1600" b="1" dirty="0" smtClean="0">
                          <a:solidFill>
                            <a:srgbClr val="4F81BD"/>
                          </a:solidFill>
                          <a:latin typeface="Calibri"/>
                          <a:ea typeface="+mn-ea"/>
                          <a:cs typeface="+mn-cs"/>
                        </a:rPr>
                        <a:t>45,893</a:t>
                      </a:r>
                      <a:r>
                        <a:rPr lang="en-US" sz="1600" b="1" dirty="0" smtClean="0">
                          <a:solidFill>
                            <a:srgbClr val="2F5178"/>
                          </a:solidFill>
                          <a:latin typeface="Calibri"/>
                          <a:ea typeface="+mn-ea"/>
                          <a:cs typeface="+mn-cs"/>
                        </a:rPr>
                        <a:t> </a:t>
                      </a:r>
                      <a:r>
                        <a:rPr lang="en-US" sz="1600" b="1" dirty="0" smtClean="0">
                          <a:solidFill>
                            <a:srgbClr val="404040"/>
                          </a:solidFill>
                          <a:latin typeface="Calibri"/>
                          <a:ea typeface="+mn-ea"/>
                          <a:cs typeface="+mn-cs"/>
                        </a:rPr>
                        <a:t>group members</a:t>
                      </a:r>
                    </a:p>
                  </p:txBody>
                </p:sp>
                <p:sp>
                  <p:nvSpPr>
                    <p:cNvPr id="29" name="TextBox 28"/>
                    <p:cNvSpPr txBox="1"/>
                    <p:nvPr/>
                  </p:nvSpPr>
                  <p:spPr>
                    <a:xfrm>
                      <a:off x="5857874" y="2785340"/>
                      <a:ext cx="3530723" cy="584776"/>
                    </a:xfrm>
                    <a:prstGeom prst="rect">
                      <a:avLst/>
                    </a:prstGeom>
                    <a:noFill/>
                  </p:spPr>
                  <p:txBody>
                    <a:bodyPr wrap="square" rtlCol="0">
                      <a:spAutoFit/>
                    </a:bodyPr>
                    <a:lstStyle/>
                    <a:p>
                      <a:pPr marL="285750" indent="-285750" fontAlgn="auto">
                        <a:spcBef>
                          <a:spcPts val="0"/>
                        </a:spcBef>
                        <a:spcAft>
                          <a:spcPts val="0"/>
                        </a:spcAft>
                        <a:buFont typeface="Arial"/>
                        <a:buChar char="•"/>
                      </a:pPr>
                      <a:r>
                        <a:rPr lang="en-US" sz="1600" b="1" dirty="0" smtClean="0">
                          <a:solidFill>
                            <a:srgbClr val="5C8A3D"/>
                          </a:solidFill>
                          <a:latin typeface="Calibri"/>
                          <a:ea typeface="+mn-ea"/>
                          <a:cs typeface="+mn-cs"/>
                        </a:rPr>
                        <a:t>49,584</a:t>
                      </a:r>
                      <a:r>
                        <a:rPr lang="en-US" sz="1600" b="1" dirty="0" smtClean="0">
                          <a:solidFill>
                            <a:srgbClr val="828282"/>
                          </a:solidFill>
                          <a:latin typeface="Calibri"/>
                          <a:ea typeface="+mn-ea"/>
                          <a:cs typeface="+mn-cs"/>
                        </a:rPr>
                        <a:t> </a:t>
                      </a:r>
                      <a:r>
                        <a:rPr lang="en-US" sz="1600" b="1" dirty="0" smtClean="0">
                          <a:solidFill>
                            <a:srgbClr val="404040"/>
                          </a:solidFill>
                          <a:latin typeface="Calibri"/>
                          <a:ea typeface="+mn-ea"/>
                          <a:cs typeface="+mn-cs"/>
                        </a:rPr>
                        <a:t>TC members</a:t>
                      </a:r>
                    </a:p>
                    <a:p>
                      <a:pPr marL="285750" indent="-285750" fontAlgn="auto">
                        <a:spcBef>
                          <a:spcPts val="0"/>
                        </a:spcBef>
                        <a:spcAft>
                          <a:spcPts val="0"/>
                        </a:spcAft>
                        <a:buFont typeface="Arial"/>
                        <a:buChar char="•"/>
                      </a:pPr>
                      <a:r>
                        <a:rPr lang="en-US" sz="1600" b="1" dirty="0" smtClean="0">
                          <a:solidFill>
                            <a:srgbClr val="5C8A3D"/>
                          </a:solidFill>
                          <a:latin typeface="Calibri"/>
                          <a:ea typeface="+mn-ea"/>
                          <a:cs typeface="+mn-cs"/>
                        </a:rPr>
                        <a:t>53,513</a:t>
                      </a:r>
                      <a:r>
                        <a:rPr lang="en-US" sz="1600" b="1" dirty="0" smtClean="0">
                          <a:solidFill>
                            <a:srgbClr val="3F3966"/>
                          </a:solidFill>
                          <a:latin typeface="Calibri"/>
                          <a:ea typeface="+mn-ea"/>
                          <a:cs typeface="+mn-cs"/>
                        </a:rPr>
                        <a:t> </a:t>
                      </a:r>
                      <a:r>
                        <a:rPr lang="en-US" sz="1600" b="1" dirty="0" smtClean="0">
                          <a:solidFill>
                            <a:srgbClr val="404040"/>
                          </a:solidFill>
                          <a:latin typeface="Calibri"/>
                          <a:ea typeface="+mn-ea"/>
                          <a:cs typeface="+mn-cs"/>
                        </a:rPr>
                        <a:t>newsletter subscribers</a:t>
                      </a:r>
                    </a:p>
                  </p:txBody>
                </p:sp>
              </p:grpSp>
            </p:grpSp>
            <p:grpSp>
              <p:nvGrpSpPr>
                <p:cNvPr id="33" name="Group 32"/>
                <p:cNvGrpSpPr/>
                <p:nvPr/>
              </p:nvGrpSpPr>
              <p:grpSpPr>
                <a:xfrm>
                  <a:off x="194506" y="4002492"/>
                  <a:ext cx="8167104" cy="2251735"/>
                  <a:chOff x="231286" y="3788179"/>
                  <a:chExt cx="8167104" cy="2251735"/>
                </a:xfrm>
              </p:grpSpPr>
              <p:grpSp>
                <p:nvGrpSpPr>
                  <p:cNvPr id="28" name="Group 27"/>
                  <p:cNvGrpSpPr/>
                  <p:nvPr/>
                </p:nvGrpSpPr>
                <p:grpSpPr>
                  <a:xfrm>
                    <a:off x="1261170" y="3788179"/>
                    <a:ext cx="6193789" cy="1677890"/>
                    <a:chOff x="1261170" y="3788179"/>
                    <a:chExt cx="6193789" cy="1677890"/>
                  </a:xfrm>
                </p:grpSpPr>
                <p:pic>
                  <p:nvPicPr>
                    <p:cNvPr id="8" name="Picture 7" descr="MOOC.jpg"/>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6468632" y="4459323"/>
                      <a:ext cx="986327" cy="1006746"/>
                    </a:xfrm>
                    <a:prstGeom prst="rect">
                      <a:avLst/>
                    </a:prstGeom>
                    <a:ln>
                      <a:noFill/>
                    </a:ln>
                  </p:spPr>
                </p:pic>
                <p:pic>
                  <p:nvPicPr>
                    <p:cNvPr id="9" name="Picture 8" descr="Webinars.jpg"/>
                    <p:cNvPicPr>
                      <a:picLocks noChangeAspect="1"/>
                    </p:cNvPicPr>
                    <p:nvPr/>
                  </p:nvPicPr>
                  <p:blipFill rotWithShape="1">
                    <a:blip r:embed="rId8" cstate="screen">
                      <a:extLst>
                        <a:ext uri="{28A0092B-C50C-407E-A947-70E740481C1C}">
                          <a14:useLocalDpi xmlns:a14="http://schemas.microsoft.com/office/drawing/2010/main"/>
                        </a:ext>
                      </a:extLst>
                    </a:blip>
                    <a:srcRect/>
                    <a:stretch/>
                  </p:blipFill>
                  <p:spPr>
                    <a:xfrm>
                      <a:off x="1261170" y="3788179"/>
                      <a:ext cx="841085" cy="1003314"/>
                    </a:xfrm>
                    <a:prstGeom prst="rect">
                      <a:avLst/>
                    </a:prstGeom>
                  </p:spPr>
                </p:pic>
              </p:grpSp>
              <p:grpSp>
                <p:nvGrpSpPr>
                  <p:cNvPr id="31" name="Group 30"/>
                  <p:cNvGrpSpPr/>
                  <p:nvPr/>
                </p:nvGrpSpPr>
                <p:grpSpPr>
                  <a:xfrm>
                    <a:off x="231286" y="4962696"/>
                    <a:ext cx="8167104" cy="1077218"/>
                    <a:chOff x="231286" y="4962696"/>
                    <a:chExt cx="8167104" cy="1077218"/>
                  </a:xfrm>
                </p:grpSpPr>
                <p:sp>
                  <p:nvSpPr>
                    <p:cNvPr id="38" name="TextBox 37"/>
                    <p:cNvSpPr txBox="1"/>
                    <p:nvPr/>
                  </p:nvSpPr>
                  <p:spPr>
                    <a:xfrm>
                      <a:off x="5525200" y="5380294"/>
                      <a:ext cx="2873190" cy="584775"/>
                    </a:xfrm>
                    <a:prstGeom prst="rect">
                      <a:avLst/>
                    </a:prstGeom>
                    <a:noFill/>
                  </p:spPr>
                  <p:txBody>
                    <a:bodyPr wrap="square" rtlCol="0">
                      <a:spAutoFit/>
                    </a:bodyPr>
                    <a:lstStyle/>
                    <a:p>
                      <a:pPr marL="285750" indent="-285750" fontAlgn="auto">
                        <a:spcBef>
                          <a:spcPts val="0"/>
                        </a:spcBef>
                        <a:spcAft>
                          <a:spcPts val="0"/>
                        </a:spcAft>
                        <a:buFont typeface="Arial"/>
                        <a:buChar char="•"/>
                      </a:pPr>
                      <a:r>
                        <a:rPr lang="en-US" sz="1600" b="1" dirty="0" smtClean="0">
                          <a:solidFill>
                            <a:srgbClr val="5C8A3D"/>
                          </a:solidFill>
                          <a:latin typeface="Calibri"/>
                          <a:ea typeface="+mn-ea"/>
                          <a:cs typeface="+mn-cs"/>
                        </a:rPr>
                        <a:t>7,599 </a:t>
                      </a:r>
                      <a:r>
                        <a:rPr lang="en-US" sz="1600" b="1" dirty="0" smtClean="0">
                          <a:solidFill>
                            <a:srgbClr val="404040"/>
                          </a:solidFill>
                          <a:latin typeface="Calibri"/>
                          <a:ea typeface="+mn-ea"/>
                          <a:cs typeface="+mn-cs"/>
                        </a:rPr>
                        <a:t>enrolled students</a:t>
                      </a:r>
                    </a:p>
                    <a:p>
                      <a:pPr marL="285750" indent="-285750" fontAlgn="auto">
                        <a:spcBef>
                          <a:spcPts val="0"/>
                        </a:spcBef>
                        <a:spcAft>
                          <a:spcPts val="0"/>
                        </a:spcAft>
                        <a:buFont typeface="Arial"/>
                        <a:buChar char="•"/>
                      </a:pPr>
                      <a:r>
                        <a:rPr lang="en-US" sz="1600" b="1" dirty="0" smtClean="0">
                          <a:solidFill>
                            <a:srgbClr val="5C8A3D"/>
                          </a:solidFill>
                          <a:latin typeface="Calibri"/>
                          <a:ea typeface="+mn-ea"/>
                          <a:cs typeface="+mn-cs"/>
                        </a:rPr>
                        <a:t>149</a:t>
                      </a:r>
                      <a:r>
                        <a:rPr lang="en-US" sz="1600" b="1" dirty="0" smtClean="0">
                          <a:solidFill>
                            <a:srgbClr val="828282"/>
                          </a:solidFill>
                          <a:latin typeface="Calibri"/>
                          <a:ea typeface="+mn-ea"/>
                          <a:cs typeface="+mn-cs"/>
                        </a:rPr>
                        <a:t> </a:t>
                      </a:r>
                      <a:r>
                        <a:rPr lang="en-US" sz="1600" b="1" dirty="0" smtClean="0">
                          <a:solidFill>
                            <a:srgbClr val="404040"/>
                          </a:solidFill>
                          <a:latin typeface="Calibri"/>
                          <a:ea typeface="+mn-ea"/>
                          <a:cs typeface="+mn-cs"/>
                        </a:rPr>
                        <a:t>countries represented</a:t>
                      </a:r>
                    </a:p>
                  </p:txBody>
                </p:sp>
                <p:sp>
                  <p:nvSpPr>
                    <p:cNvPr id="57" name="TextBox 56"/>
                    <p:cNvSpPr txBox="1"/>
                    <p:nvPr/>
                  </p:nvSpPr>
                  <p:spPr>
                    <a:xfrm>
                      <a:off x="231286" y="4962696"/>
                      <a:ext cx="3156562" cy="1077218"/>
                    </a:xfrm>
                    <a:prstGeom prst="rect">
                      <a:avLst/>
                    </a:prstGeom>
                    <a:noFill/>
                  </p:spPr>
                  <p:txBody>
                    <a:bodyPr wrap="square" rtlCol="0">
                      <a:spAutoFit/>
                    </a:bodyPr>
                    <a:lstStyle/>
                    <a:p>
                      <a:pPr marL="285750" indent="-285750" fontAlgn="auto">
                        <a:spcBef>
                          <a:spcPts val="0"/>
                        </a:spcBef>
                        <a:spcAft>
                          <a:spcPts val="0"/>
                        </a:spcAft>
                        <a:buFont typeface="Arial"/>
                        <a:buChar char="•"/>
                      </a:pPr>
                      <a:r>
                        <a:rPr lang="en-US" sz="1600" b="1" dirty="0" smtClean="0">
                          <a:solidFill>
                            <a:srgbClr val="4F81BD"/>
                          </a:solidFill>
                          <a:latin typeface="Calibri"/>
                          <a:ea typeface="+mn-ea"/>
                          <a:cs typeface="+mn-cs"/>
                        </a:rPr>
                        <a:t>25 </a:t>
                      </a:r>
                      <a:r>
                        <a:rPr lang="en-US" sz="1600" b="1" dirty="0" smtClean="0">
                          <a:solidFill>
                            <a:srgbClr val="404040"/>
                          </a:solidFill>
                          <a:latin typeface="Calibri"/>
                          <a:ea typeface="+mn-ea"/>
                          <a:cs typeface="+mn-cs"/>
                        </a:rPr>
                        <a:t>webinars completed*</a:t>
                      </a:r>
                    </a:p>
                    <a:p>
                      <a:pPr marL="285750" indent="-285750" fontAlgn="auto">
                        <a:spcBef>
                          <a:spcPts val="0"/>
                        </a:spcBef>
                        <a:spcAft>
                          <a:spcPts val="0"/>
                        </a:spcAft>
                        <a:buFont typeface="Arial"/>
                        <a:buChar char="•"/>
                      </a:pPr>
                      <a:r>
                        <a:rPr lang="en-US" sz="1600" b="1" dirty="0" smtClean="0">
                          <a:solidFill>
                            <a:srgbClr val="4F81BD"/>
                          </a:solidFill>
                          <a:latin typeface="Calibri"/>
                          <a:ea typeface="+mn-ea"/>
                          <a:cs typeface="+mn-cs"/>
                        </a:rPr>
                        <a:t>4,822</a:t>
                      </a:r>
                      <a:r>
                        <a:rPr lang="en-US" sz="1600" b="1" dirty="0" smtClean="0">
                          <a:solidFill>
                            <a:srgbClr val="2F5178"/>
                          </a:solidFill>
                          <a:latin typeface="Calibri"/>
                          <a:ea typeface="+mn-ea"/>
                          <a:cs typeface="+mn-cs"/>
                        </a:rPr>
                        <a:t> </a:t>
                      </a:r>
                      <a:r>
                        <a:rPr lang="en-US" sz="1600" b="1" dirty="0" smtClean="0">
                          <a:solidFill>
                            <a:srgbClr val="404040"/>
                          </a:solidFill>
                          <a:latin typeface="Calibri"/>
                          <a:ea typeface="+mn-ea"/>
                          <a:cs typeface="+mn-cs"/>
                        </a:rPr>
                        <a:t>participants</a:t>
                      </a:r>
                    </a:p>
                    <a:p>
                      <a:pPr marL="285750" indent="-285750" fontAlgn="auto">
                        <a:spcBef>
                          <a:spcPts val="0"/>
                        </a:spcBef>
                        <a:spcAft>
                          <a:spcPts val="0"/>
                        </a:spcAft>
                        <a:buFont typeface="Arial"/>
                        <a:buChar char="•"/>
                      </a:pPr>
                      <a:r>
                        <a:rPr lang="en-US" sz="1600" b="1" dirty="0" smtClean="0">
                          <a:solidFill>
                            <a:srgbClr val="4F81BD"/>
                          </a:solidFill>
                          <a:latin typeface="Calibri"/>
                          <a:ea typeface="+mn-ea"/>
                          <a:cs typeface="+mn-cs"/>
                        </a:rPr>
                        <a:t>7,702</a:t>
                      </a:r>
                      <a:r>
                        <a:rPr lang="en-US" sz="1600" b="1" dirty="0" smtClean="0">
                          <a:solidFill>
                            <a:srgbClr val="2F5178"/>
                          </a:solidFill>
                          <a:latin typeface="Calibri"/>
                          <a:ea typeface="+mn-ea"/>
                          <a:cs typeface="+mn-cs"/>
                        </a:rPr>
                        <a:t> </a:t>
                      </a:r>
                      <a:r>
                        <a:rPr lang="en-US" sz="1600" b="1" dirty="0" smtClean="0">
                          <a:solidFill>
                            <a:srgbClr val="404040"/>
                          </a:solidFill>
                          <a:latin typeface="Calibri"/>
                          <a:ea typeface="+mn-ea"/>
                          <a:cs typeface="+mn-cs"/>
                        </a:rPr>
                        <a:t>on-demand downloads</a:t>
                      </a:r>
                    </a:p>
                    <a:p>
                      <a:pPr fontAlgn="auto">
                        <a:spcBef>
                          <a:spcPts val="0"/>
                        </a:spcBef>
                        <a:spcAft>
                          <a:spcPts val="0"/>
                        </a:spcAft>
                      </a:pPr>
                      <a:r>
                        <a:rPr lang="en-US" sz="1600" i="1" dirty="0" smtClean="0">
                          <a:solidFill>
                            <a:srgbClr val="404040"/>
                          </a:solidFill>
                          <a:latin typeface="Calibri"/>
                          <a:ea typeface="+mn-ea"/>
                          <a:cs typeface="+mn-cs"/>
                        </a:rPr>
                        <a:t>*includes ECN Google Hangout</a:t>
                      </a:r>
                    </a:p>
                  </p:txBody>
                </p:sp>
              </p:grpSp>
            </p:grpSp>
          </p:grpSp>
        </p:grpSp>
        <p:sp>
          <p:nvSpPr>
            <p:cNvPr id="2" name="TextBox 1"/>
            <p:cNvSpPr txBox="1"/>
            <p:nvPr/>
          </p:nvSpPr>
          <p:spPr>
            <a:xfrm>
              <a:off x="5056519" y="6425604"/>
              <a:ext cx="3352574" cy="307777"/>
            </a:xfrm>
            <a:prstGeom prst="rect">
              <a:avLst/>
            </a:prstGeom>
            <a:noFill/>
          </p:spPr>
          <p:txBody>
            <a:bodyPr wrap="square" rtlCol="0">
              <a:spAutoFit/>
            </a:bodyPr>
            <a:lstStyle/>
            <a:p>
              <a:pPr algn="r" fontAlgn="auto">
                <a:spcBef>
                  <a:spcPts val="0"/>
                </a:spcBef>
                <a:spcAft>
                  <a:spcPts val="0"/>
                </a:spcAft>
              </a:pPr>
              <a:r>
                <a:rPr lang="en-US" sz="1400" b="1" i="1" dirty="0" smtClean="0">
                  <a:solidFill>
                    <a:prstClr val="black">
                      <a:lumMod val="75000"/>
                      <a:lumOff val="25000"/>
                    </a:prstClr>
                  </a:solidFill>
                  <a:latin typeface="Calibri"/>
                  <a:ea typeface="+mn-ea"/>
                  <a:cs typeface="+mn-cs"/>
                </a:rPr>
                <a:t>Dashboard for January – October 2015</a:t>
              </a:r>
              <a:endParaRPr lang="en-US" sz="1400" b="1" i="1" dirty="0">
                <a:solidFill>
                  <a:prstClr val="black">
                    <a:lumMod val="75000"/>
                    <a:lumOff val="25000"/>
                  </a:prstClr>
                </a:solidFill>
                <a:latin typeface="Calibri"/>
                <a:ea typeface="+mn-ea"/>
                <a:cs typeface="+mn-cs"/>
              </a:endParaRPr>
            </a:p>
          </p:txBody>
        </p:sp>
      </p:grpSp>
      <p:sp>
        <p:nvSpPr>
          <p:cNvPr id="11" name="TextBox 10"/>
          <p:cNvSpPr txBox="1"/>
          <p:nvPr/>
        </p:nvSpPr>
        <p:spPr>
          <a:xfrm>
            <a:off x="194506" y="404089"/>
            <a:ext cx="4377494" cy="1440394"/>
          </a:xfrm>
          <a:prstGeom prst="rect">
            <a:avLst/>
          </a:prstGeom>
          <a:noFill/>
        </p:spPr>
        <p:txBody>
          <a:bodyPr wrap="square" rtlCol="0">
            <a:spAutoFit/>
          </a:bodyPr>
          <a:lstStyle/>
          <a:p>
            <a:pPr fontAlgn="auto">
              <a:lnSpc>
                <a:spcPct val="80000"/>
              </a:lnSpc>
              <a:spcBef>
                <a:spcPts val="0"/>
              </a:spcBef>
              <a:spcAft>
                <a:spcPts val="0"/>
              </a:spcAft>
            </a:pPr>
            <a:r>
              <a:rPr lang="en-US" sz="3600" b="1" dirty="0" smtClean="0">
                <a:solidFill>
                  <a:prstClr val="black"/>
                </a:solidFill>
                <a:latin typeface="Calibri"/>
                <a:ea typeface="+mn-ea"/>
                <a:cs typeface="+mn-cs"/>
              </a:rPr>
              <a:t>Current &amp; Graduated</a:t>
            </a:r>
          </a:p>
          <a:p>
            <a:pPr fontAlgn="auto">
              <a:lnSpc>
                <a:spcPct val="80000"/>
              </a:lnSpc>
              <a:spcBef>
                <a:spcPts val="0"/>
              </a:spcBef>
              <a:spcAft>
                <a:spcPts val="0"/>
              </a:spcAft>
            </a:pPr>
            <a:r>
              <a:rPr lang="en-US" sz="3600" b="1" dirty="0" smtClean="0">
                <a:solidFill>
                  <a:prstClr val="black"/>
                </a:solidFill>
                <a:latin typeface="Calibri"/>
                <a:ea typeface="+mn-ea"/>
                <a:cs typeface="+mn-cs"/>
              </a:rPr>
              <a:t>IEEE </a:t>
            </a:r>
            <a:r>
              <a:rPr lang="en-US" sz="3600" b="1" dirty="0" smtClean="0">
                <a:solidFill>
                  <a:srgbClr val="91B249"/>
                </a:solidFill>
                <a:latin typeface="Calibri"/>
                <a:ea typeface="+mn-ea"/>
                <a:cs typeface="+mn-cs"/>
              </a:rPr>
              <a:t>Future</a:t>
            </a:r>
            <a:r>
              <a:rPr lang="en-US" sz="3600" dirty="0" smtClean="0">
                <a:solidFill>
                  <a:prstClr val="black"/>
                </a:solidFill>
                <a:latin typeface="Calibri"/>
                <a:ea typeface="+mn-ea"/>
                <a:cs typeface="+mn-cs"/>
              </a:rPr>
              <a:t> </a:t>
            </a:r>
            <a:r>
              <a:rPr lang="en-US" sz="3600" b="1" dirty="0" smtClean="0">
                <a:solidFill>
                  <a:srgbClr val="4BACC6">
                    <a:lumMod val="75000"/>
                  </a:srgbClr>
                </a:solidFill>
                <a:latin typeface="Calibri"/>
                <a:ea typeface="+mn-ea"/>
                <a:cs typeface="+mn-cs"/>
              </a:rPr>
              <a:t>Directions</a:t>
            </a:r>
          </a:p>
          <a:p>
            <a:pPr fontAlgn="auto">
              <a:lnSpc>
                <a:spcPct val="80000"/>
              </a:lnSpc>
              <a:spcBef>
                <a:spcPts val="0"/>
              </a:spcBef>
              <a:spcAft>
                <a:spcPts val="0"/>
              </a:spcAft>
            </a:pPr>
            <a:r>
              <a:rPr lang="en-US" sz="3600" b="1" dirty="0" smtClean="0">
                <a:solidFill>
                  <a:prstClr val="black"/>
                </a:solidFill>
                <a:latin typeface="Calibri"/>
                <a:ea typeface="+mn-ea"/>
                <a:cs typeface="+mn-cs"/>
              </a:rPr>
              <a:t>Initiative Dashboard</a:t>
            </a:r>
            <a:endParaRPr lang="en-US" sz="3600" b="1" dirty="0">
              <a:solidFill>
                <a:prstClr val="black"/>
              </a:solidFill>
              <a:latin typeface="Calibri"/>
              <a:ea typeface="+mn-ea"/>
              <a:cs typeface="+mn-cs"/>
            </a:endParaRPr>
          </a:p>
        </p:txBody>
      </p:sp>
      <p:sp>
        <p:nvSpPr>
          <p:cNvPr id="35" name="Slide Number Placeholder 4"/>
          <p:cNvSpPr>
            <a:spLocks noGrp="1"/>
          </p:cNvSpPr>
          <p:nvPr>
            <p:ph type="sldNum" sz="quarter" idx="4294967295"/>
          </p:nvPr>
        </p:nvSpPr>
        <p:spPr>
          <a:xfrm>
            <a:off x="444500" y="6418135"/>
            <a:ext cx="358775" cy="365125"/>
          </a:xfrm>
          <a:prstGeom prst="rect">
            <a:avLst/>
          </a:prstGeom>
        </p:spPr>
        <p:txBody>
          <a:bodyPr/>
          <a:lstStyle/>
          <a:p>
            <a:fld id="{ED98AF41-9952-414C-8676-AB1E03264C78}" type="slidenum">
              <a:rPr lang="en-US" sz="1050" smtClean="0">
                <a:solidFill>
                  <a:srgbClr val="8CACCB"/>
                </a:solidFill>
              </a:rPr>
              <a:pPr/>
              <a:t>11</a:t>
            </a:fld>
            <a:endParaRPr lang="en-US" sz="1050" dirty="0">
              <a:solidFill>
                <a:srgbClr val="8CACCB"/>
              </a:solidFill>
            </a:endParaRPr>
          </a:p>
        </p:txBody>
      </p:sp>
    </p:spTree>
    <p:extLst>
      <p:ext uri="{BB962C8B-B14F-4D97-AF65-F5344CB8AC3E}">
        <p14:creationId xmlns:p14="http://schemas.microsoft.com/office/powerpoint/2010/main" val="2274272225"/>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le 1"/>
          <p:cNvSpPr>
            <a:spLocks noGrp="1"/>
          </p:cNvSpPr>
          <p:nvPr>
            <p:ph type="title"/>
          </p:nvPr>
        </p:nvSpPr>
        <p:spPr>
          <a:xfrm>
            <a:off x="366713" y="196850"/>
            <a:ext cx="8653462" cy="1030288"/>
          </a:xfrm>
        </p:spPr>
        <p:txBody>
          <a:bodyPr/>
          <a:lstStyle/>
          <a:p>
            <a:r>
              <a:rPr lang="en-US" dirty="0">
                <a:latin typeface="Verdana" charset="0"/>
                <a:ea typeface="ＭＳ Ｐゴシック" charset="0"/>
                <a:cs typeface="Verdana" charset="0"/>
              </a:rPr>
              <a:t>FDC </a:t>
            </a:r>
            <a:r>
              <a:rPr lang="en-US" dirty="0" smtClean="0">
                <a:latin typeface="Verdana" charset="0"/>
                <a:ea typeface="ＭＳ Ｐゴシック" charset="0"/>
                <a:cs typeface="Verdana" charset="0"/>
              </a:rPr>
              <a:t>Incubators</a:t>
            </a:r>
            <a:endParaRPr lang="en-US" dirty="0">
              <a:latin typeface="Verdana" charset="0"/>
              <a:ea typeface="ＭＳ Ｐゴシック" charset="0"/>
              <a:cs typeface="Verdana" charset="0"/>
            </a:endParaRPr>
          </a:p>
        </p:txBody>
      </p:sp>
      <p:sp>
        <p:nvSpPr>
          <p:cNvPr id="3" name="Content Placeholder 2"/>
          <p:cNvSpPr>
            <a:spLocks noGrp="1"/>
          </p:cNvSpPr>
          <p:nvPr>
            <p:ph sz="half" idx="11"/>
          </p:nvPr>
        </p:nvSpPr>
        <p:spPr>
          <a:xfrm>
            <a:off x="123569" y="1444382"/>
            <a:ext cx="8896606" cy="4367213"/>
          </a:xfrm>
        </p:spPr>
        <p:txBody>
          <a:bodyPr/>
          <a:lstStyle/>
          <a:p>
            <a:r>
              <a:rPr lang="en-US" sz="2000" dirty="0">
                <a:latin typeface="+mn-lt"/>
                <a:cs typeface="Verdana" charset="0"/>
              </a:rPr>
              <a:t>FDC </a:t>
            </a:r>
            <a:r>
              <a:rPr lang="en-US" sz="2000" dirty="0" smtClean="0">
                <a:latin typeface="+mn-lt"/>
                <a:cs typeface="Verdana" charset="0"/>
              </a:rPr>
              <a:t>funding available </a:t>
            </a:r>
            <a:r>
              <a:rPr lang="en-US" sz="2000" dirty="0">
                <a:latin typeface="+mn-lt"/>
                <a:cs typeface="Verdana" charset="0"/>
              </a:rPr>
              <a:t>for </a:t>
            </a:r>
            <a:r>
              <a:rPr lang="en-US" sz="2000" dirty="0" smtClean="0">
                <a:latin typeface="+mn-lt"/>
                <a:cs typeface="Verdana" charset="0"/>
              </a:rPr>
              <a:t>Societies, Councils, Graduated Initiatives, and other OUs</a:t>
            </a:r>
          </a:p>
          <a:p>
            <a:r>
              <a:rPr lang="en-US" sz="2000" dirty="0" smtClean="0">
                <a:latin typeface="+mn-lt"/>
                <a:cs typeface="Verdana" charset="0"/>
              </a:rPr>
              <a:t>Process for proposal of new </a:t>
            </a:r>
            <a:r>
              <a:rPr lang="en-US" sz="2000" dirty="0">
                <a:latin typeface="+mn-lt"/>
                <a:cs typeface="Verdana" charset="0"/>
              </a:rPr>
              <a:t>t</a:t>
            </a:r>
            <a:r>
              <a:rPr lang="en-US" sz="2000" dirty="0" smtClean="0">
                <a:latin typeface="+mn-lt"/>
                <a:cs typeface="Verdana" charset="0"/>
              </a:rPr>
              <a:t>echnology </a:t>
            </a:r>
            <a:r>
              <a:rPr lang="en-US" sz="2000" dirty="0">
                <a:latin typeface="+mn-lt"/>
                <a:cs typeface="Verdana" charset="0"/>
              </a:rPr>
              <a:t>p</a:t>
            </a:r>
            <a:r>
              <a:rPr lang="en-US" sz="2000" dirty="0" smtClean="0">
                <a:latin typeface="+mn-lt"/>
                <a:cs typeface="Verdana" charset="0"/>
              </a:rPr>
              <a:t>rojects</a:t>
            </a:r>
            <a:endParaRPr lang="en-US" sz="2000" dirty="0">
              <a:latin typeface="+mn-lt"/>
              <a:cs typeface="Verdana" charset="0"/>
            </a:endParaRPr>
          </a:p>
          <a:p>
            <a:pPr marL="593725" lvl="1" indent="-182563">
              <a:spcBef>
                <a:spcPts val="600"/>
              </a:spcBef>
              <a:buClr>
                <a:srgbClr val="7F7F7F"/>
              </a:buClr>
              <a:buFont typeface="Lucida Grande" charset="0"/>
              <a:buChar char="–"/>
            </a:pPr>
            <a:r>
              <a:rPr lang="en-US" sz="2000" dirty="0"/>
              <a:t>Requirements:</a:t>
            </a:r>
          </a:p>
          <a:p>
            <a:pPr marL="1154112" lvl="3" indent="-285750">
              <a:spcBef>
                <a:spcPts val="600"/>
              </a:spcBef>
              <a:buClr>
                <a:srgbClr val="7F7F7F"/>
              </a:buClr>
              <a:buFont typeface="Arial" pitchFamily="34" charset="0"/>
              <a:buChar char="•"/>
            </a:pPr>
            <a:r>
              <a:rPr lang="en-US" sz="1800" dirty="0" smtClean="0"/>
              <a:t>Defined project scope</a:t>
            </a:r>
            <a:endParaRPr lang="en-US" sz="1800" dirty="0"/>
          </a:p>
          <a:p>
            <a:pPr marL="1154112" lvl="3" indent="-285750">
              <a:spcBef>
                <a:spcPts val="600"/>
              </a:spcBef>
              <a:buClr>
                <a:srgbClr val="7F7F7F"/>
              </a:buClr>
              <a:buFont typeface="Arial" pitchFamily="34" charset="0"/>
              <a:buChar char="•"/>
            </a:pPr>
            <a:r>
              <a:rPr lang="en-US" sz="1800" dirty="0"/>
              <a:t>Project p</a:t>
            </a:r>
            <a:r>
              <a:rPr lang="en-US" sz="1800" dirty="0" smtClean="0"/>
              <a:t>lan </a:t>
            </a:r>
            <a:r>
              <a:rPr lang="en-US" sz="1800" dirty="0"/>
              <a:t>and </a:t>
            </a:r>
            <a:r>
              <a:rPr lang="en-US" sz="1800" dirty="0" smtClean="0"/>
              <a:t>deliverables</a:t>
            </a:r>
          </a:p>
          <a:p>
            <a:pPr marL="1154112" lvl="3" indent="-285750">
              <a:spcBef>
                <a:spcPts val="600"/>
              </a:spcBef>
              <a:buClr>
                <a:srgbClr val="7F7F7F"/>
              </a:buClr>
              <a:buFont typeface="Arial" pitchFamily="34" charset="0"/>
              <a:buChar char="•"/>
            </a:pPr>
            <a:r>
              <a:rPr lang="en-US" sz="1800" dirty="0" smtClean="0"/>
              <a:t>Request process open </a:t>
            </a:r>
            <a:r>
              <a:rPr lang="en-US" sz="1800" dirty="0"/>
              <a:t>now</a:t>
            </a:r>
          </a:p>
          <a:p>
            <a:pPr marL="1154112" lvl="3" indent="-285750">
              <a:spcBef>
                <a:spcPts val="600"/>
              </a:spcBef>
              <a:buClr>
                <a:srgbClr val="7F7F7F"/>
              </a:buClr>
              <a:buFont typeface="Arial" pitchFamily="34" charset="0"/>
              <a:buChar char="•"/>
            </a:pPr>
            <a:r>
              <a:rPr lang="en-US" sz="1800" dirty="0"/>
              <a:t>Submission deadline through </a:t>
            </a:r>
            <a:r>
              <a:rPr lang="en-US" sz="1800" dirty="0" smtClean="0"/>
              <a:t>1 June 2016</a:t>
            </a:r>
            <a:endParaRPr lang="en-US" sz="1800" dirty="0"/>
          </a:p>
          <a:p>
            <a:pPr marL="1154112" lvl="3" indent="-285750">
              <a:spcBef>
                <a:spcPts val="600"/>
              </a:spcBef>
              <a:buClr>
                <a:srgbClr val="7F7F7F"/>
              </a:buClr>
              <a:buFont typeface="Arial" pitchFamily="34" charset="0"/>
              <a:buChar char="•"/>
            </a:pPr>
            <a:r>
              <a:rPr lang="en-US" sz="1800" dirty="0"/>
              <a:t>Cannot be business as </a:t>
            </a:r>
            <a:r>
              <a:rPr lang="en-US" sz="1800" dirty="0" smtClean="0"/>
              <a:t>usual </a:t>
            </a:r>
            <a:r>
              <a:rPr lang="en-US" sz="1800" dirty="0"/>
              <a:t>(</a:t>
            </a:r>
            <a:r>
              <a:rPr lang="en-US" sz="1800" dirty="0" smtClean="0"/>
              <a:t>e.g. </a:t>
            </a:r>
            <a:r>
              <a:rPr lang="en-US" sz="1800" dirty="0"/>
              <a:t>Conferences, publications, </a:t>
            </a:r>
            <a:r>
              <a:rPr lang="en-US" sz="1800" dirty="0" smtClean="0"/>
              <a:t>DL’s</a:t>
            </a:r>
            <a:r>
              <a:rPr lang="en-US" sz="1800" dirty="0"/>
              <a:t>, travel</a:t>
            </a:r>
            <a:r>
              <a:rPr lang="en-US" sz="1800" dirty="0" smtClean="0"/>
              <a:t>)</a:t>
            </a:r>
            <a:endParaRPr lang="en-US" sz="1800" dirty="0"/>
          </a:p>
          <a:p>
            <a:pPr marL="623888" lvl="2" indent="-182563">
              <a:spcBef>
                <a:spcPts val="600"/>
              </a:spcBef>
              <a:buClr>
                <a:srgbClr val="7F7F7F"/>
              </a:buClr>
              <a:buFont typeface="Lucida Grande" charset="0"/>
              <a:buChar char="–"/>
            </a:pPr>
            <a:r>
              <a:rPr lang="en-US" sz="2000" dirty="0"/>
              <a:t>Project paired with </a:t>
            </a:r>
            <a:r>
              <a:rPr lang="en-US" sz="2000" dirty="0" smtClean="0"/>
              <a:t>an </a:t>
            </a:r>
            <a:r>
              <a:rPr lang="en-US" sz="2000" dirty="0"/>
              <a:t>FDC mentor</a:t>
            </a:r>
          </a:p>
          <a:p>
            <a:pPr marL="636588" lvl="2" indent="-182563">
              <a:spcBef>
                <a:spcPts val="600"/>
              </a:spcBef>
              <a:buClr>
                <a:srgbClr val="7F7F7F"/>
              </a:buClr>
            </a:pPr>
            <a:r>
              <a:rPr lang="en-US" sz="2100" dirty="0" smtClean="0"/>
              <a:t>Submission form on FDC portal: </a:t>
            </a:r>
            <a:r>
              <a:rPr lang="en-US" sz="2100" dirty="0" smtClean="0">
                <a:hlinkClick r:id="rId3"/>
              </a:rPr>
              <a:t>ieee.org/</a:t>
            </a:r>
            <a:r>
              <a:rPr lang="en-US" sz="2100" dirty="0" err="1" smtClean="0">
                <a:hlinkClick r:id="rId3"/>
              </a:rPr>
              <a:t>futuredirections</a:t>
            </a:r>
            <a:endParaRPr lang="en-US" sz="2000" dirty="0"/>
          </a:p>
        </p:txBody>
      </p:sp>
      <p:sp>
        <p:nvSpPr>
          <p:cNvPr id="4" name="Slide Number Placeholder 3"/>
          <p:cNvSpPr>
            <a:spLocks noGrp="1"/>
          </p:cNvSpPr>
          <p:nvPr>
            <p:ph type="sldNum" sz="quarter" idx="13"/>
          </p:nvPr>
        </p:nvSpPr>
        <p:spPr/>
        <p:txBody>
          <a:bodyPr/>
          <a:lstStyle/>
          <a:p>
            <a:fld id="{60BC5383-B22C-A746-A4AF-C32103C6BFA6}" type="slidenum">
              <a:rPr lang="en-US" smtClean="0"/>
              <a:pPr/>
              <a:t>12</a:t>
            </a:fld>
            <a:endParaRPr lang="en-US" dirty="0"/>
          </a:p>
        </p:txBody>
      </p:sp>
    </p:spTree>
    <p:extLst>
      <p:ext uri="{BB962C8B-B14F-4D97-AF65-F5344CB8AC3E}">
        <p14:creationId xmlns:p14="http://schemas.microsoft.com/office/powerpoint/2010/main" val="393071580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itle 1"/>
          <p:cNvSpPr>
            <a:spLocks noGrp="1"/>
          </p:cNvSpPr>
          <p:nvPr>
            <p:ph type="title"/>
          </p:nvPr>
        </p:nvSpPr>
        <p:spPr>
          <a:xfrm>
            <a:off x="183356" y="187796"/>
            <a:ext cx="8777287" cy="1030288"/>
          </a:xfrm>
        </p:spPr>
        <p:txBody>
          <a:bodyPr/>
          <a:lstStyle/>
          <a:p>
            <a:r>
              <a:rPr lang="en-US" altLang="en-US" sz="3600" dirty="0" smtClean="0">
                <a:latin typeface="Verdana" pitchFamily="34" charset="0"/>
                <a:ea typeface="ＭＳ Ｐゴシック" pitchFamily="34" charset="-128"/>
              </a:rPr>
              <a:t>2015 FDC Incubator Results </a:t>
            </a:r>
            <a:endParaRPr lang="en-US" altLang="en-US" sz="3600" baseline="30000" dirty="0" smtClean="0">
              <a:latin typeface="Verdana" pitchFamily="34" charset="0"/>
              <a:ea typeface="ＭＳ Ｐゴシック" pitchFamily="34" charset="-128"/>
            </a:endParaRPr>
          </a:p>
        </p:txBody>
      </p:sp>
      <p:graphicFrame>
        <p:nvGraphicFramePr>
          <p:cNvPr id="4" name="Table 3"/>
          <p:cNvGraphicFramePr>
            <a:graphicFrameLocks noGrp="1"/>
          </p:cNvGraphicFramePr>
          <p:nvPr>
            <p:extLst>
              <p:ext uri="{D42A27DB-BD31-4B8C-83A1-F6EECF244321}">
                <p14:modId xmlns:p14="http://schemas.microsoft.com/office/powerpoint/2010/main" val="3546414860"/>
              </p:ext>
            </p:extLst>
          </p:nvPr>
        </p:nvGraphicFramePr>
        <p:xfrm>
          <a:off x="333631" y="1478103"/>
          <a:ext cx="8439665" cy="4280147"/>
        </p:xfrm>
        <a:graphic>
          <a:graphicData uri="http://schemas.openxmlformats.org/drawingml/2006/table">
            <a:tbl>
              <a:tblPr>
                <a:tableStyleId>{5C22544A-7EE6-4342-B048-85BDC9FD1C3A}</a:tableStyleId>
              </a:tblPr>
              <a:tblGrid>
                <a:gridCol w="2398642"/>
                <a:gridCol w="6041023"/>
              </a:tblGrid>
              <a:tr h="552818">
                <a:tc>
                  <a:txBody>
                    <a:bodyPr/>
                    <a:lstStyle/>
                    <a:p>
                      <a:pPr algn="ctr" rtl="0" fontAlgn="ctr"/>
                      <a:r>
                        <a:rPr lang="en-US" sz="1800" u="none" strike="noStrike" dirty="0" smtClean="0">
                          <a:effectLst/>
                          <a:latin typeface="+mj-lt"/>
                        </a:rPr>
                        <a:t>Society/Council </a:t>
                      </a:r>
                      <a:endParaRPr lang="en-US" sz="1800" b="1" i="0" u="none" strike="noStrike" dirty="0">
                        <a:solidFill>
                          <a:srgbClr val="FFFFFF"/>
                        </a:solidFill>
                        <a:effectLst/>
                        <a:latin typeface="+mj-lt"/>
                      </a:endParaRPr>
                    </a:p>
                  </a:txBody>
                  <a:tcPr marL="9490" marR="9490" marT="9490" marB="0" anchor="ctr"/>
                </a:tc>
                <a:tc>
                  <a:txBody>
                    <a:bodyPr/>
                    <a:lstStyle/>
                    <a:p>
                      <a:pPr algn="l" rtl="0" fontAlgn="ctr"/>
                      <a:r>
                        <a:rPr lang="en-US" sz="1800" u="none" strike="noStrike" dirty="0">
                          <a:effectLst/>
                          <a:latin typeface="+mj-lt"/>
                        </a:rPr>
                        <a:t>Topic</a:t>
                      </a:r>
                      <a:endParaRPr lang="en-US" sz="1800" b="1" i="0" u="none" strike="noStrike" dirty="0">
                        <a:solidFill>
                          <a:srgbClr val="FFFFFF"/>
                        </a:solidFill>
                        <a:effectLst/>
                        <a:latin typeface="+mj-lt"/>
                      </a:endParaRPr>
                    </a:p>
                  </a:txBody>
                  <a:tcPr marL="9490" marR="9490" marT="9490" marB="0" anchor="ctr"/>
                </a:tc>
              </a:tr>
              <a:tr h="554699">
                <a:tc>
                  <a:txBody>
                    <a:bodyPr/>
                    <a:lstStyle/>
                    <a:p>
                      <a:pPr algn="ctr" rtl="0" fontAlgn="ctr"/>
                      <a:r>
                        <a:rPr lang="en-US" sz="1800" u="none" strike="noStrike" dirty="0">
                          <a:effectLst/>
                          <a:latin typeface="+mj-lt"/>
                        </a:rPr>
                        <a:t>CES</a:t>
                      </a:r>
                      <a:endParaRPr lang="en-US" sz="1800" b="0" i="0" u="none" strike="noStrike" dirty="0">
                        <a:solidFill>
                          <a:srgbClr val="000000"/>
                        </a:solidFill>
                        <a:effectLst/>
                        <a:latin typeface="+mj-lt"/>
                      </a:endParaRPr>
                    </a:p>
                  </a:txBody>
                  <a:tcPr marL="9490" marR="9490" marT="9490" marB="0" anchor="ctr"/>
                </a:tc>
                <a:tc>
                  <a:txBody>
                    <a:bodyPr/>
                    <a:lstStyle/>
                    <a:p>
                      <a:pPr algn="l" rtl="0" fontAlgn="ctr"/>
                      <a:r>
                        <a:rPr lang="en-US" sz="1800" u="none" strike="noStrike" dirty="0">
                          <a:effectLst/>
                          <a:latin typeface="+mj-lt"/>
                        </a:rPr>
                        <a:t>Safe Advanced Mobile Power</a:t>
                      </a:r>
                      <a:endParaRPr lang="en-US" sz="1800" b="0" i="0" u="none" strike="noStrike" dirty="0">
                        <a:solidFill>
                          <a:srgbClr val="000000"/>
                        </a:solidFill>
                        <a:effectLst/>
                        <a:latin typeface="+mj-lt"/>
                      </a:endParaRPr>
                    </a:p>
                  </a:txBody>
                  <a:tcPr marL="9490" marR="9490" marT="9490" marB="0" anchor="ctr"/>
                </a:tc>
              </a:tr>
              <a:tr h="893360">
                <a:tc>
                  <a:txBody>
                    <a:bodyPr/>
                    <a:lstStyle/>
                    <a:p>
                      <a:pPr algn="ctr" rtl="0" fontAlgn="ctr"/>
                      <a:r>
                        <a:rPr lang="en-US" sz="1800" u="none" strike="noStrike" dirty="0" smtClean="0">
                          <a:effectLst/>
                          <a:latin typeface="+mj-lt"/>
                        </a:rPr>
                        <a:t>CSC</a:t>
                      </a:r>
                      <a:endParaRPr lang="en-US" sz="1800" b="0" i="0" u="none" strike="noStrike" dirty="0">
                        <a:solidFill>
                          <a:srgbClr val="000000"/>
                        </a:solidFill>
                        <a:effectLst/>
                        <a:latin typeface="+mj-lt"/>
                      </a:endParaRPr>
                    </a:p>
                  </a:txBody>
                  <a:tcPr marL="9490" marR="9490" marT="9490" marB="0" anchor="ctr"/>
                </a:tc>
                <a:tc>
                  <a:txBody>
                    <a:bodyPr/>
                    <a:lstStyle/>
                    <a:p>
                      <a:pPr algn="l" rtl="0" fontAlgn="ctr"/>
                      <a:r>
                        <a:rPr lang="en-US" sz="1800" u="none" strike="noStrike" dirty="0" smtClean="0">
                          <a:effectLst/>
                          <a:latin typeface="+mj-lt"/>
                        </a:rPr>
                        <a:t>Low Power Image Recognition Competition (LPIRC)</a:t>
                      </a:r>
                      <a:endParaRPr lang="en-US" sz="1800" b="0" i="0" u="none" strike="noStrike" dirty="0">
                        <a:solidFill>
                          <a:srgbClr val="000000"/>
                        </a:solidFill>
                        <a:effectLst/>
                        <a:latin typeface="+mj-lt"/>
                      </a:endParaRPr>
                    </a:p>
                  </a:txBody>
                  <a:tcPr marL="9490" marR="9490" marT="9490" marB="0" anchor="ctr"/>
                </a:tc>
              </a:tr>
              <a:tr h="943834">
                <a:tc>
                  <a:txBody>
                    <a:bodyPr/>
                    <a:lstStyle/>
                    <a:p>
                      <a:pPr algn="ctr" rtl="0" fontAlgn="ctr"/>
                      <a:r>
                        <a:rPr lang="en-US" sz="1800" b="0" i="0" u="none" strike="noStrike" dirty="0" smtClean="0">
                          <a:solidFill>
                            <a:srgbClr val="000000"/>
                          </a:solidFill>
                          <a:effectLst/>
                          <a:latin typeface="+mj-lt"/>
                        </a:rPr>
                        <a:t>RS</a:t>
                      </a:r>
                      <a:endParaRPr lang="en-US" sz="1800" b="0" i="0" u="none" strike="noStrike" dirty="0">
                        <a:solidFill>
                          <a:srgbClr val="000000"/>
                        </a:solidFill>
                        <a:effectLst/>
                        <a:latin typeface="+mj-lt"/>
                      </a:endParaRPr>
                    </a:p>
                  </a:txBody>
                  <a:tcPr marL="9490" marR="9490" marT="9490" marB="0" anchor="ctr"/>
                </a:tc>
                <a:tc>
                  <a:txBody>
                    <a:bodyPr/>
                    <a:lstStyle/>
                    <a:p>
                      <a:pPr algn="l" rtl="0" fontAlgn="ctr"/>
                      <a:r>
                        <a:rPr lang="en-US" sz="1800" kern="1200" dirty="0" smtClean="0">
                          <a:solidFill>
                            <a:schemeClr val="dk1"/>
                          </a:solidFill>
                          <a:effectLst/>
                          <a:latin typeface="+mj-lt"/>
                          <a:ea typeface="+mn-ea"/>
                          <a:cs typeface="+mn-cs"/>
                        </a:rPr>
                        <a:t>An RS Tutorial Certificate Program on System and Software Reliability</a:t>
                      </a:r>
                      <a:endParaRPr lang="en-US" sz="1800" b="0" i="0" u="none" strike="noStrike" dirty="0">
                        <a:solidFill>
                          <a:srgbClr val="000000"/>
                        </a:solidFill>
                        <a:effectLst/>
                        <a:latin typeface="+mj-lt"/>
                      </a:endParaRPr>
                    </a:p>
                  </a:txBody>
                  <a:tcPr marL="9490" marR="9490" marT="9490" marB="0" anchor="ctr"/>
                </a:tc>
              </a:tr>
              <a:tr h="846101">
                <a:tc>
                  <a:txBody>
                    <a:bodyPr/>
                    <a:lstStyle/>
                    <a:p>
                      <a:pPr algn="ctr" rtl="0" fontAlgn="ctr"/>
                      <a:r>
                        <a:rPr lang="en-US" sz="1800" b="0" i="0" u="none" strike="noStrike" dirty="0" smtClean="0">
                          <a:solidFill>
                            <a:srgbClr val="000000"/>
                          </a:solidFill>
                          <a:effectLst/>
                          <a:latin typeface="+mj-lt"/>
                        </a:rPr>
                        <a:t>MTT</a:t>
                      </a:r>
                      <a:endParaRPr lang="en-US" sz="1800" b="0" i="0" u="none" strike="noStrike" dirty="0">
                        <a:solidFill>
                          <a:srgbClr val="000000"/>
                        </a:solidFill>
                        <a:effectLst/>
                        <a:latin typeface="+mj-lt"/>
                      </a:endParaRPr>
                    </a:p>
                  </a:txBody>
                  <a:tcPr marL="9490" marR="9490" marT="9490" marB="0" anchor="ctr"/>
                </a:tc>
                <a:tc>
                  <a:txBody>
                    <a:bodyPr/>
                    <a:lstStyle/>
                    <a:p>
                      <a:pPr algn="l" rtl="0" fontAlgn="ctr"/>
                      <a:r>
                        <a:rPr lang="en-US" sz="1800" b="0" i="0" u="none" strike="noStrike" dirty="0" smtClean="0">
                          <a:solidFill>
                            <a:srgbClr val="000000"/>
                          </a:solidFill>
                          <a:effectLst/>
                          <a:latin typeface="+mj-lt"/>
                        </a:rPr>
                        <a:t>The Internet of Space</a:t>
                      </a:r>
                      <a:endParaRPr lang="en-US" sz="1800" b="0" i="0" u="none" strike="noStrike" dirty="0">
                        <a:solidFill>
                          <a:srgbClr val="000000"/>
                        </a:solidFill>
                        <a:effectLst/>
                        <a:latin typeface="+mj-lt"/>
                      </a:endParaRPr>
                    </a:p>
                  </a:txBody>
                  <a:tcPr marL="9490" marR="9490" marT="9490" marB="0" anchor="ctr"/>
                </a:tc>
              </a:tr>
              <a:tr h="489335">
                <a:tc>
                  <a:txBody>
                    <a:bodyPr/>
                    <a:lstStyle/>
                    <a:p>
                      <a:pPr algn="ctr" fontAlgn="b"/>
                      <a:r>
                        <a:rPr lang="en-US" sz="1800" b="0" i="0" u="none" strike="noStrike" dirty="0" smtClean="0">
                          <a:solidFill>
                            <a:srgbClr val="000000"/>
                          </a:solidFill>
                          <a:effectLst/>
                          <a:latin typeface="+mj-lt"/>
                        </a:rPr>
                        <a:t>PES</a:t>
                      </a:r>
                      <a:endParaRPr lang="en-US" sz="1800" b="0" i="0" u="none" strike="noStrike" dirty="0">
                        <a:solidFill>
                          <a:srgbClr val="000000"/>
                        </a:solidFill>
                        <a:effectLst/>
                        <a:latin typeface="+mj-lt"/>
                      </a:endParaRPr>
                    </a:p>
                  </a:txBody>
                  <a:tcPr marL="9490" marR="9490" marT="9490" marB="0" anchor="b"/>
                </a:tc>
                <a:tc>
                  <a:txBody>
                    <a:bodyPr/>
                    <a:lstStyle/>
                    <a:p>
                      <a:pPr algn="l" fontAlgn="b"/>
                      <a:r>
                        <a:rPr lang="en-US" sz="1800" b="0" i="0" u="none" strike="noStrike" kern="1200" dirty="0" smtClean="0">
                          <a:solidFill>
                            <a:schemeClr val="dk1"/>
                          </a:solidFill>
                          <a:effectLst/>
                          <a:latin typeface="+mj-lt"/>
                          <a:ea typeface="+mn-ea"/>
                          <a:cs typeface="+mn-cs"/>
                        </a:rPr>
                        <a:t>World</a:t>
                      </a:r>
                      <a:r>
                        <a:rPr lang="en-US" sz="1800" b="0" i="0" u="none" strike="noStrike" kern="1200" baseline="0" dirty="0" smtClean="0">
                          <a:solidFill>
                            <a:schemeClr val="dk1"/>
                          </a:solidFill>
                          <a:effectLst/>
                          <a:latin typeface="+mj-lt"/>
                          <a:ea typeface="+mn-ea"/>
                          <a:cs typeface="+mn-cs"/>
                        </a:rPr>
                        <a:t> Utility Summit</a:t>
                      </a:r>
                      <a:endParaRPr lang="en-US" sz="1800" b="0" i="0" u="none" strike="noStrike" dirty="0">
                        <a:solidFill>
                          <a:srgbClr val="000000"/>
                        </a:solidFill>
                        <a:effectLst/>
                        <a:latin typeface="+mj-lt"/>
                      </a:endParaRPr>
                    </a:p>
                  </a:txBody>
                  <a:tcPr marL="9490" marR="9490" marT="9490" marB="0" anchor="b"/>
                </a:tc>
              </a:tr>
            </a:tbl>
          </a:graphicData>
        </a:graphic>
      </p:graphicFrame>
      <p:sp>
        <p:nvSpPr>
          <p:cNvPr id="3" name="Slide Number Placeholder 2"/>
          <p:cNvSpPr>
            <a:spLocks noGrp="1"/>
          </p:cNvSpPr>
          <p:nvPr>
            <p:ph type="sldNum" sz="quarter" idx="13"/>
          </p:nvPr>
        </p:nvSpPr>
        <p:spPr/>
        <p:txBody>
          <a:bodyPr/>
          <a:lstStyle/>
          <a:p>
            <a:pPr>
              <a:defRPr/>
            </a:pPr>
            <a:fld id="{E7F96D90-238F-41AD-96B8-10E57CD10849}" type="slidenum">
              <a:rPr lang="en-US" smtClean="0"/>
              <a:pPr>
                <a:defRPr/>
              </a:pPr>
              <a:t>13</a:t>
            </a:fld>
            <a:endParaRPr lang="en-US" dirty="0"/>
          </a:p>
        </p:txBody>
      </p:sp>
    </p:spTree>
    <p:extLst>
      <p:ext uri="{BB962C8B-B14F-4D97-AF65-F5344CB8AC3E}">
        <p14:creationId xmlns:p14="http://schemas.microsoft.com/office/powerpoint/2010/main" val="215181417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2903" y="211133"/>
            <a:ext cx="8226821" cy="1320800"/>
          </a:xfrm>
        </p:spPr>
        <p:txBody>
          <a:bodyPr/>
          <a:lstStyle/>
          <a:p>
            <a:r>
              <a:rPr lang="en-US" dirty="0" smtClean="0"/>
              <a:t>Future Directions Poll on New Initiatives</a:t>
            </a:r>
            <a:endParaRPr lang="en-US" dirty="0"/>
          </a:p>
        </p:txBody>
      </p:sp>
      <p:sp>
        <p:nvSpPr>
          <p:cNvPr id="3" name="Content Placeholder 2"/>
          <p:cNvSpPr>
            <a:spLocks noGrp="1"/>
          </p:cNvSpPr>
          <p:nvPr>
            <p:ph idx="1"/>
          </p:nvPr>
        </p:nvSpPr>
        <p:spPr>
          <a:xfrm>
            <a:off x="321230" y="1525533"/>
            <a:ext cx="8282691" cy="3880773"/>
          </a:xfrm>
        </p:spPr>
        <p:txBody>
          <a:bodyPr>
            <a:noAutofit/>
          </a:bodyPr>
          <a:lstStyle/>
          <a:p>
            <a:r>
              <a:rPr lang="en-US" sz="2400" dirty="0" smtClean="0"/>
              <a:t>This </a:t>
            </a:r>
            <a:r>
              <a:rPr lang="en-US" sz="2400" dirty="0" smtClean="0"/>
              <a:t>Spring 2015 </a:t>
            </a:r>
            <a:r>
              <a:rPr lang="en-US" sz="2400" dirty="0" smtClean="0"/>
              <a:t>there was a poll of members of the IEEE Future Directions Committee on 9 future direction activities to start initiatives in 2015.  Of these 2 were to be chosen</a:t>
            </a:r>
          </a:p>
          <a:p>
            <a:r>
              <a:rPr lang="en-US" sz="2400" dirty="0" smtClean="0"/>
              <a:t>Power in Mobile Devices </a:t>
            </a:r>
            <a:r>
              <a:rPr lang="en-US" sz="2400" dirty="0" smtClean="0"/>
              <a:t>(A CE Society </a:t>
            </a:r>
            <a:r>
              <a:rPr lang="en-US" sz="2400" dirty="0" smtClean="0"/>
              <a:t>initiative) came in third with a ranking of 5.0, after Digital Senses (Hearing, sight, taste, smell, natural interfaces) with a ranking of 5.5 and Brain Machine Interface with a ranking of 14.0</a:t>
            </a:r>
          </a:p>
          <a:p>
            <a:r>
              <a:rPr lang="en-US" sz="2400" dirty="0" smtClean="0"/>
              <a:t>Perhaps in </a:t>
            </a:r>
            <a:r>
              <a:rPr lang="en-US" sz="2400" dirty="0" smtClean="0"/>
              <a:t>2016-2017 this </a:t>
            </a:r>
            <a:r>
              <a:rPr lang="en-US" sz="2400" dirty="0" smtClean="0"/>
              <a:t>mobile power initiative could become a major initiative of the IEEE Future Directions Committee</a:t>
            </a:r>
            <a:endParaRPr lang="en-US" sz="2400"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14</a:t>
            </a:fld>
            <a:endParaRPr lang="en-US" dirty="0"/>
          </a:p>
        </p:txBody>
      </p:sp>
    </p:spTree>
    <p:extLst>
      <p:ext uri="{BB962C8B-B14F-4D97-AF65-F5344CB8AC3E}">
        <p14:creationId xmlns:p14="http://schemas.microsoft.com/office/powerpoint/2010/main" val="2779874965"/>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5550" y="223585"/>
            <a:ext cx="7934051" cy="1320800"/>
          </a:xfrm>
        </p:spPr>
        <p:txBody>
          <a:bodyPr/>
          <a:lstStyle/>
          <a:p>
            <a:r>
              <a:rPr lang="en-US" dirty="0" smtClean="0"/>
              <a:t>Mobile Power Initiative Objective </a:t>
            </a:r>
            <a:endParaRPr lang="en-US" dirty="0"/>
          </a:p>
        </p:txBody>
      </p:sp>
      <p:sp>
        <p:nvSpPr>
          <p:cNvPr id="3" name="Content Placeholder 2"/>
          <p:cNvSpPr>
            <a:spLocks noGrp="1"/>
          </p:cNvSpPr>
          <p:nvPr>
            <p:ph idx="1"/>
          </p:nvPr>
        </p:nvSpPr>
        <p:spPr>
          <a:xfrm>
            <a:off x="444749" y="1327796"/>
            <a:ext cx="8229600" cy="4931818"/>
          </a:xfrm>
        </p:spPr>
        <p:txBody>
          <a:bodyPr>
            <a:normAutofit lnSpcReduction="10000"/>
          </a:bodyPr>
          <a:lstStyle/>
          <a:p>
            <a:r>
              <a:rPr lang="en-US" sz="2800" dirty="0" smtClean="0"/>
              <a:t>The objective of this effort is to create a safe and sustainable mobile energy source for a mobile device, such as a smartphone, that will supply a week’s worth of “normal” use without recharging from a fixed power source.</a:t>
            </a:r>
          </a:p>
          <a:p>
            <a:r>
              <a:rPr lang="en-US" sz="2800" dirty="0" smtClean="0"/>
              <a:t>The creation of longer lasting energy sources for mobile devices will have important technical and social benefits</a:t>
            </a:r>
          </a:p>
          <a:p>
            <a:r>
              <a:rPr lang="en-US" sz="2800" dirty="0" smtClean="0"/>
              <a:t>Can we create something like </a:t>
            </a:r>
            <a:r>
              <a:rPr lang="en-US" sz="2800" dirty="0" smtClean="0"/>
              <a:t>a “</a:t>
            </a:r>
            <a:r>
              <a:rPr lang="en-US" sz="2800" dirty="0" smtClean="0"/>
              <a:t>Moore’s Law” for mobile power?</a:t>
            </a:r>
            <a:endParaRPr lang="en-US" sz="2800"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15</a:t>
            </a:fld>
            <a:endParaRPr lang="en-US" dirty="0"/>
          </a:p>
        </p:txBody>
      </p:sp>
    </p:spTree>
    <p:extLst>
      <p:ext uri="{BB962C8B-B14F-4D97-AF65-F5344CB8AC3E}">
        <p14:creationId xmlns:p14="http://schemas.microsoft.com/office/powerpoint/2010/main" val="2985956632"/>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3098" y="273393"/>
            <a:ext cx="8133274" cy="1320800"/>
          </a:xfrm>
        </p:spPr>
        <p:txBody>
          <a:bodyPr/>
          <a:lstStyle/>
          <a:p>
            <a:r>
              <a:rPr lang="en-US" dirty="0" smtClean="0"/>
              <a:t>Safe Advanced Mobile Power</a:t>
            </a:r>
            <a:endParaRPr lang="en-US" dirty="0"/>
          </a:p>
        </p:txBody>
      </p:sp>
      <p:sp>
        <p:nvSpPr>
          <p:cNvPr id="3" name="Content Placeholder 2"/>
          <p:cNvSpPr>
            <a:spLocks noGrp="1"/>
          </p:cNvSpPr>
          <p:nvPr>
            <p:ph idx="1"/>
          </p:nvPr>
        </p:nvSpPr>
        <p:spPr>
          <a:xfrm>
            <a:off x="211675" y="1505748"/>
            <a:ext cx="8404697" cy="4314507"/>
          </a:xfrm>
        </p:spPr>
        <p:txBody>
          <a:bodyPr>
            <a:noAutofit/>
          </a:bodyPr>
          <a:lstStyle/>
          <a:p>
            <a:r>
              <a:rPr lang="en-US" dirty="0" smtClean="0"/>
              <a:t>This activity started in 2014 with funding from an IEEE Future Directions Seed Grant</a:t>
            </a:r>
          </a:p>
          <a:p>
            <a:r>
              <a:rPr lang="en-US" dirty="0" smtClean="0"/>
              <a:t>Grant helped to fund two workshops on this topic in 2014 (one in San Jose, CA and the other in Galway, Ireland)</a:t>
            </a:r>
          </a:p>
          <a:p>
            <a:r>
              <a:rPr lang="en-US" dirty="0" smtClean="0"/>
              <a:t>The 2014 workshops resulted in a white paper on this topic now on the CE Society FD webpage</a:t>
            </a:r>
          </a:p>
          <a:p>
            <a:r>
              <a:rPr lang="en-US" dirty="0" smtClean="0"/>
              <a:t>New grant in 2015 </a:t>
            </a:r>
            <a:r>
              <a:rPr lang="en-US" dirty="0" smtClean="0"/>
              <a:t>was to fund </a:t>
            </a:r>
            <a:r>
              <a:rPr lang="en-US" dirty="0" smtClean="0"/>
              <a:t>two energy efficient student competitions to be held in conjunction with two workshops (one </a:t>
            </a:r>
            <a:r>
              <a:rPr lang="en-US" dirty="0" smtClean="0"/>
              <a:t>was </a:t>
            </a:r>
            <a:r>
              <a:rPr lang="en-US" dirty="0" smtClean="0"/>
              <a:t>in </a:t>
            </a:r>
            <a:r>
              <a:rPr lang="en-US" dirty="0" smtClean="0"/>
              <a:t>Silicon Valley and the other </a:t>
            </a:r>
            <a:r>
              <a:rPr lang="en-US" dirty="0" smtClean="0"/>
              <a:t>was a webinar)</a:t>
            </a:r>
            <a:endParaRPr lang="en-US" dirty="0" smtClean="0"/>
          </a:p>
          <a:p>
            <a:pPr marL="0" indent="0">
              <a:buNone/>
            </a:pPr>
            <a:endParaRPr lang="en-US" dirty="0" smtClean="0"/>
          </a:p>
          <a:p>
            <a:endParaRPr lang="en-US" dirty="0" smtClean="0"/>
          </a:p>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16</a:t>
            </a:fld>
            <a:endParaRPr lang="en-US" dirty="0"/>
          </a:p>
        </p:txBody>
      </p:sp>
    </p:spTree>
    <p:extLst>
      <p:ext uri="{BB962C8B-B14F-4D97-AF65-F5344CB8AC3E}">
        <p14:creationId xmlns:p14="http://schemas.microsoft.com/office/powerpoint/2010/main" val="527912810"/>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302" y="274638"/>
            <a:ext cx="9101698" cy="1143000"/>
          </a:xfrm>
        </p:spPr>
        <p:txBody>
          <a:bodyPr>
            <a:normAutofit fontScale="90000"/>
          </a:bodyPr>
          <a:lstStyle/>
          <a:p>
            <a:r>
              <a:rPr lang="en-US" b="1" i="1" dirty="0"/>
              <a:t>Rated and Actual Energy Use and Battery Energy Storage for Conventional Smart Phones</a:t>
            </a:r>
            <a:r>
              <a:rPr lang="en-US" dirty="0" smtClean="0">
                <a:effectLst/>
              </a:rPr>
              <a:t> </a:t>
            </a:r>
            <a:endParaRPr lang="en-US" dirty="0"/>
          </a:p>
        </p:txBody>
      </p:sp>
      <p:sp>
        <p:nvSpPr>
          <p:cNvPr id="3" name="Content Placeholder 2"/>
          <p:cNvSpPr>
            <a:spLocks noGrp="1"/>
          </p:cNvSpPr>
          <p:nvPr>
            <p:ph idx="1"/>
          </p:nvPr>
        </p:nvSpPr>
        <p:spPr/>
        <p:txBody>
          <a:bodyPr/>
          <a:lstStyle/>
          <a:p>
            <a:endParaRPr lang="en-US" dirty="0"/>
          </a:p>
        </p:txBody>
      </p:sp>
      <p:graphicFrame>
        <p:nvGraphicFramePr>
          <p:cNvPr id="4" name="Object 3"/>
          <p:cNvGraphicFramePr>
            <a:graphicFrameLocks noChangeAspect="1"/>
          </p:cNvGraphicFramePr>
          <p:nvPr>
            <p:extLst>
              <p:ext uri="{D42A27DB-BD31-4B8C-83A1-F6EECF244321}">
                <p14:modId xmlns:p14="http://schemas.microsoft.com/office/powerpoint/2010/main" val="898454123"/>
              </p:ext>
            </p:extLst>
          </p:nvPr>
        </p:nvGraphicFramePr>
        <p:xfrm>
          <a:off x="42302" y="2222499"/>
          <a:ext cx="9101698" cy="3903663"/>
        </p:xfrm>
        <a:graphic>
          <a:graphicData uri="http://schemas.openxmlformats.org/presentationml/2006/ole">
            <mc:AlternateContent xmlns:mc="http://schemas.openxmlformats.org/markup-compatibility/2006">
              <mc:Choice xmlns:v="urn:schemas-microsoft-com:vml" Requires="v">
                <p:oleObj spid="_x0000_s1025" name="Document" r:id="rId3" imgW="5626100" imgH="2413000" progId="Word.Document.12">
                  <p:embed/>
                </p:oleObj>
              </mc:Choice>
              <mc:Fallback>
                <p:oleObj name="Document" r:id="rId3" imgW="5626100" imgH="2413000" progId="Word.Document.12">
                  <p:embed/>
                  <p:pic>
                    <p:nvPicPr>
                      <p:cNvPr id="0" name=""/>
                      <p:cNvPicPr/>
                      <p:nvPr/>
                    </p:nvPicPr>
                    <p:blipFill>
                      <a:blip r:embed="rId4"/>
                      <a:stretch>
                        <a:fillRect/>
                      </a:stretch>
                    </p:blipFill>
                    <p:spPr>
                      <a:xfrm>
                        <a:off x="42302" y="2222499"/>
                        <a:ext cx="9101698" cy="3903663"/>
                      </a:xfrm>
                      <a:prstGeom prst="rect">
                        <a:avLst/>
                      </a:prstGeom>
                    </p:spPr>
                  </p:pic>
                </p:oleObj>
              </mc:Fallback>
            </mc:AlternateContent>
          </a:graphicData>
        </a:graphic>
      </p:graphicFrame>
      <p:sp>
        <p:nvSpPr>
          <p:cNvPr id="5" name="Footer Placeholder 4"/>
          <p:cNvSpPr>
            <a:spLocks noGrp="1"/>
          </p:cNvSpPr>
          <p:nvPr>
            <p:ph type="ftr" sz="quarter" idx="11"/>
          </p:nvPr>
        </p:nvSpPr>
        <p:spPr/>
        <p:txBody>
          <a:bodyPr/>
          <a:lstStyle/>
          <a:p>
            <a:r>
              <a:rPr lang="en-US" smtClean="0"/>
              <a:t>© 2014 Tom Coughlin for IEEE CE Society</a:t>
            </a:r>
            <a:endParaRPr lang="en-US"/>
          </a:p>
        </p:txBody>
      </p:sp>
    </p:spTree>
    <p:extLst>
      <p:ext uri="{BB962C8B-B14F-4D97-AF65-F5344CB8AC3E}">
        <p14:creationId xmlns:p14="http://schemas.microsoft.com/office/powerpoint/2010/main" val="647931948"/>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75824"/>
          </a:xfrm>
        </p:spPr>
        <p:txBody>
          <a:bodyPr/>
          <a:lstStyle/>
          <a:p>
            <a:r>
              <a:rPr lang="en-US" dirty="0" smtClean="0"/>
              <a:t>Casual Cell Phone User</a:t>
            </a:r>
            <a:endParaRPr lang="en-US" dirty="0"/>
          </a:p>
        </p:txBody>
      </p:sp>
      <p:sp>
        <p:nvSpPr>
          <p:cNvPr id="3" name="Content Placeholder 2"/>
          <p:cNvSpPr>
            <a:spLocks noGrp="1"/>
          </p:cNvSpPr>
          <p:nvPr>
            <p:ph idx="1"/>
          </p:nvPr>
        </p:nvSpPr>
        <p:spPr>
          <a:xfrm>
            <a:off x="457200" y="1254554"/>
            <a:ext cx="8229600" cy="5105888"/>
          </a:xfrm>
        </p:spPr>
        <p:txBody>
          <a:bodyPr>
            <a:noAutofit/>
          </a:bodyPr>
          <a:lstStyle/>
          <a:p>
            <a:r>
              <a:rPr lang="en-US" sz="3200" dirty="0" smtClean="0"/>
              <a:t>The </a:t>
            </a:r>
            <a:r>
              <a:rPr lang="en-US" sz="3200" dirty="0"/>
              <a:t>casual user might get 5 hours of use with a 1,400 </a:t>
            </a:r>
            <a:r>
              <a:rPr lang="en-US" sz="3200" dirty="0" err="1"/>
              <a:t>mAh</a:t>
            </a:r>
            <a:r>
              <a:rPr lang="en-US" sz="3200" dirty="0"/>
              <a:t> (1.4 Ah) battery. </a:t>
            </a:r>
            <a:endParaRPr lang="en-US" sz="3200" dirty="0" smtClean="0"/>
          </a:p>
          <a:p>
            <a:r>
              <a:rPr lang="en-US" sz="3200" dirty="0" smtClean="0"/>
              <a:t> </a:t>
            </a:r>
            <a:r>
              <a:rPr lang="en-US" sz="3200" dirty="0"/>
              <a:t>If this was consistent across 7 days the total energy requirement is 7 X 1.4 Ah or 9.8 </a:t>
            </a:r>
            <a:r>
              <a:rPr lang="en-US" sz="3200" dirty="0" smtClean="0"/>
              <a:t>Ah.</a:t>
            </a:r>
          </a:p>
          <a:p>
            <a:r>
              <a:rPr lang="en-US" sz="3200" dirty="0" smtClean="0"/>
              <a:t>Assuming </a:t>
            </a:r>
            <a:r>
              <a:rPr lang="en-US" sz="3200" dirty="0"/>
              <a:t>this is a 3.7 V device then the actual energy </a:t>
            </a:r>
            <a:r>
              <a:rPr lang="en-US" sz="3200" dirty="0" smtClean="0"/>
              <a:t>used in a week </a:t>
            </a:r>
            <a:r>
              <a:rPr lang="en-US" sz="3200" dirty="0"/>
              <a:t>is 9.8 Ah X 3.7 V = </a:t>
            </a:r>
            <a:r>
              <a:rPr lang="en-US" sz="3200" b="1" dirty="0"/>
              <a:t>36.3 </a:t>
            </a:r>
            <a:r>
              <a:rPr lang="en-US" sz="3200" b="1" dirty="0" err="1"/>
              <a:t>Wh</a:t>
            </a:r>
            <a:r>
              <a:rPr lang="en-US" sz="3200" b="1" dirty="0"/>
              <a:t> or 130,536 Joules</a:t>
            </a:r>
            <a:r>
              <a:rPr lang="en-US" sz="3200" dirty="0"/>
              <a:t>.</a:t>
            </a:r>
          </a:p>
          <a:p>
            <a:endParaRPr lang="en-US" sz="3200" dirty="0"/>
          </a:p>
        </p:txBody>
      </p:sp>
    </p:spTree>
    <p:extLst>
      <p:ext uri="{BB962C8B-B14F-4D97-AF65-F5344CB8AC3E}">
        <p14:creationId xmlns:p14="http://schemas.microsoft.com/office/powerpoint/2010/main" val="2523101005"/>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58593"/>
          </a:xfrm>
        </p:spPr>
        <p:txBody>
          <a:bodyPr/>
          <a:lstStyle/>
          <a:p>
            <a:r>
              <a:rPr lang="en-US" dirty="0" smtClean="0"/>
              <a:t>Power Cell Phone User</a:t>
            </a:r>
            <a:endParaRPr lang="en-US" dirty="0"/>
          </a:p>
        </p:txBody>
      </p:sp>
      <p:sp>
        <p:nvSpPr>
          <p:cNvPr id="3" name="Content Placeholder 2"/>
          <p:cNvSpPr>
            <a:spLocks noGrp="1"/>
          </p:cNvSpPr>
          <p:nvPr>
            <p:ph idx="1"/>
          </p:nvPr>
        </p:nvSpPr>
        <p:spPr>
          <a:xfrm>
            <a:off x="457200" y="1426309"/>
            <a:ext cx="8229600" cy="5431691"/>
          </a:xfrm>
        </p:spPr>
        <p:txBody>
          <a:bodyPr>
            <a:normAutofit/>
          </a:bodyPr>
          <a:lstStyle/>
          <a:p>
            <a:r>
              <a:rPr lang="en-US" dirty="0" smtClean="0"/>
              <a:t>12 </a:t>
            </a:r>
            <a:r>
              <a:rPr lang="en-US" dirty="0"/>
              <a:t>hours of intense use with lots of radios running (Blue Tooth, </a:t>
            </a:r>
            <a:r>
              <a:rPr lang="en-US" dirty="0" err="1"/>
              <a:t>WiFi</a:t>
            </a:r>
            <a:r>
              <a:rPr lang="en-US" dirty="0"/>
              <a:t>, GPS and NFC), downloading lots of data and watching </a:t>
            </a:r>
            <a:r>
              <a:rPr lang="en-US" dirty="0" smtClean="0"/>
              <a:t>movies.</a:t>
            </a:r>
          </a:p>
          <a:p>
            <a:r>
              <a:rPr lang="en-US" dirty="0" smtClean="0"/>
              <a:t>This </a:t>
            </a:r>
            <a:r>
              <a:rPr lang="en-US" dirty="0"/>
              <a:t>user may consumer 1,400 </a:t>
            </a:r>
            <a:r>
              <a:rPr lang="en-US" dirty="0" err="1"/>
              <a:t>mAh</a:t>
            </a:r>
            <a:r>
              <a:rPr lang="en-US" dirty="0"/>
              <a:t> (1.4 Ah) in only 3 hours and actually want to consume 4 times more power in the day or 4 X 1.4 Ah = 5.6 Ah.  </a:t>
            </a:r>
            <a:endParaRPr lang="en-US" dirty="0" smtClean="0"/>
          </a:p>
          <a:p>
            <a:r>
              <a:rPr lang="en-US" dirty="0" smtClean="0"/>
              <a:t>If </a:t>
            </a:r>
            <a:r>
              <a:rPr lang="en-US" dirty="0"/>
              <a:t>this is a 3.7 V device the energy required for one day would be 5.6 Ah X 3.7V = 20.7 Wh.  </a:t>
            </a:r>
            <a:endParaRPr lang="en-US" dirty="0" smtClean="0"/>
          </a:p>
          <a:p>
            <a:r>
              <a:rPr lang="en-US" dirty="0" smtClean="0"/>
              <a:t>A </a:t>
            </a:r>
            <a:r>
              <a:rPr lang="en-US" dirty="0"/>
              <a:t>7 day energy requirement for such a user would then be 7X20.7Wh = </a:t>
            </a:r>
            <a:r>
              <a:rPr lang="en-US" b="1" dirty="0"/>
              <a:t>145Wh </a:t>
            </a:r>
            <a:r>
              <a:rPr lang="en-US" b="1" dirty="0" smtClean="0"/>
              <a:t>or </a:t>
            </a:r>
            <a:r>
              <a:rPr lang="en-US" b="1" dirty="0"/>
              <a:t>522,144 Joules</a:t>
            </a:r>
            <a:r>
              <a:rPr lang="en-US" dirty="0"/>
              <a:t>.  </a:t>
            </a:r>
          </a:p>
          <a:p>
            <a:endParaRPr lang="en-US" dirty="0"/>
          </a:p>
        </p:txBody>
      </p:sp>
    </p:spTree>
    <p:extLst>
      <p:ext uri="{BB962C8B-B14F-4D97-AF65-F5344CB8AC3E}">
        <p14:creationId xmlns:p14="http://schemas.microsoft.com/office/powerpoint/2010/main" val="3323057053"/>
      </p:ext>
    </p:extLst>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2162" name="Rectangle 2"/>
          <p:cNvSpPr>
            <a:spLocks noGrp="1" noChangeArrowheads="1"/>
          </p:cNvSpPr>
          <p:nvPr>
            <p:ph type="title"/>
          </p:nvPr>
        </p:nvSpPr>
        <p:spPr>
          <a:xfrm>
            <a:off x="457200" y="274638"/>
            <a:ext cx="4114800" cy="792162"/>
          </a:xfrm>
        </p:spPr>
        <p:txBody>
          <a:bodyPr/>
          <a:lstStyle/>
          <a:p>
            <a:r>
              <a:rPr lang="en-US" dirty="0" smtClean="0"/>
              <a:t>We Could Record our Lives</a:t>
            </a:r>
            <a:endParaRPr lang="en-US" dirty="0"/>
          </a:p>
        </p:txBody>
      </p:sp>
      <p:pic>
        <p:nvPicPr>
          <p:cNvPr id="732163" name="Picture 3"/>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4435475" y="315913"/>
            <a:ext cx="4737100" cy="3140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pic>
        <p:nvPicPr>
          <p:cNvPr id="732164" name="Picture 4"/>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381000" y="1219200"/>
            <a:ext cx="3990975" cy="199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pic>
        <p:nvPicPr>
          <p:cNvPr id="732165" name="Picture 5"/>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457200" y="3657600"/>
            <a:ext cx="4600575" cy="2657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pic>
        <p:nvPicPr>
          <p:cNvPr id="732166" name="Picture 6"/>
          <p:cNvPicPr>
            <a:picLocks noChangeAspect="1" noChangeArrowheads="1"/>
          </p:cNvPicPr>
          <p:nvPr/>
        </p:nvPicPr>
        <p:blipFill>
          <a:blip r:embed="rId6">
            <a:extLst>
              <a:ext uri="{28A0092B-C50C-407E-A947-70E740481C1C}">
                <a14:useLocalDpi xmlns:a14="http://schemas.microsoft.com/office/drawing/2010/main"/>
              </a:ext>
            </a:extLst>
          </a:blip>
          <a:srcRect/>
          <a:stretch>
            <a:fillRect/>
          </a:stretch>
        </p:blipFill>
        <p:spPr bwMode="auto">
          <a:xfrm>
            <a:off x="5905500" y="3455988"/>
            <a:ext cx="1905000" cy="2762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
        <p:nvSpPr>
          <p:cNvPr id="2" name="Footer Placeholder 1"/>
          <p:cNvSpPr>
            <a:spLocks noGrp="1"/>
          </p:cNvSpPr>
          <p:nvPr>
            <p:ph type="ftr" sz="quarter" idx="11"/>
          </p:nvPr>
        </p:nvSpPr>
        <p:spPr/>
        <p:txBody>
          <a:bodyPr/>
          <a:lstStyle/>
          <a:p>
            <a:r>
              <a:rPr lang="en-US" smtClean="0"/>
              <a:t>© 2014 Tom Coughlin for IEEE CE Society</a:t>
            </a:r>
            <a:endParaRPr lang="en-US"/>
          </a:p>
        </p:txBody>
      </p:sp>
    </p:spTree>
    <p:extLst>
      <p:ext uri="{BB962C8B-B14F-4D97-AF65-F5344CB8AC3E}">
        <p14:creationId xmlns:p14="http://schemas.microsoft.com/office/powerpoint/2010/main" val="3920139006"/>
      </p:ext>
    </p:extLst>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a:t>
            </a:r>
            <a:r>
              <a:rPr lang="en-US" dirty="0" smtClean="0"/>
              <a:t>Else We Could Do (2)</a:t>
            </a:r>
            <a:endParaRPr lang="en-US" dirty="0"/>
          </a:p>
        </p:txBody>
      </p:sp>
      <p:sp>
        <p:nvSpPr>
          <p:cNvPr id="3" name="Content Placeholder 2"/>
          <p:cNvSpPr>
            <a:spLocks noGrp="1"/>
          </p:cNvSpPr>
          <p:nvPr>
            <p:ph idx="1"/>
          </p:nvPr>
        </p:nvSpPr>
        <p:spPr>
          <a:xfrm>
            <a:off x="457200" y="1261330"/>
            <a:ext cx="3182081" cy="4708525"/>
          </a:xfrm>
        </p:spPr>
        <p:txBody>
          <a:bodyPr>
            <a:normAutofit/>
          </a:bodyPr>
          <a:lstStyle/>
          <a:p>
            <a:r>
              <a:rPr lang="en-US" dirty="0" smtClean="0"/>
              <a:t>Provide </a:t>
            </a:r>
            <a:r>
              <a:rPr lang="en-US" dirty="0" smtClean="0"/>
              <a:t>wireless energy for battery-less wireless devices</a:t>
            </a:r>
          </a:p>
          <a:p>
            <a:r>
              <a:rPr lang="en-US" dirty="0" smtClean="0"/>
              <a:t>Mobile phones could be the basis of edge networks for the </a:t>
            </a:r>
            <a:r>
              <a:rPr lang="en-US" dirty="0" err="1" smtClean="0"/>
              <a:t>IoTs</a:t>
            </a:r>
            <a:endParaRPr lang="en-US" dirty="0"/>
          </a:p>
        </p:txBody>
      </p:sp>
      <p:pic>
        <p:nvPicPr>
          <p:cNvPr id="4" name="Picture 3"/>
          <p:cNvPicPr>
            <a:picLocks noChangeAspect="1"/>
          </p:cNvPicPr>
          <p:nvPr/>
        </p:nvPicPr>
        <p:blipFill>
          <a:blip r:embed="rId2"/>
          <a:stretch>
            <a:fillRect/>
          </a:stretch>
        </p:blipFill>
        <p:spPr>
          <a:xfrm>
            <a:off x="3833091" y="1901053"/>
            <a:ext cx="5080000" cy="3619500"/>
          </a:xfrm>
          <a:prstGeom prst="rect">
            <a:avLst/>
          </a:prstGeom>
        </p:spPr>
      </p:pic>
      <p:sp>
        <p:nvSpPr>
          <p:cNvPr id="5" name="TextBox 4"/>
          <p:cNvSpPr txBox="1"/>
          <p:nvPr/>
        </p:nvSpPr>
        <p:spPr>
          <a:xfrm>
            <a:off x="879289" y="5740400"/>
            <a:ext cx="8264711" cy="646331"/>
          </a:xfrm>
          <a:prstGeom prst="rect">
            <a:avLst/>
          </a:prstGeom>
          <a:noFill/>
        </p:spPr>
        <p:txBody>
          <a:bodyPr wrap="square" rtlCol="0">
            <a:spAutoFit/>
          </a:bodyPr>
          <a:lstStyle/>
          <a:p>
            <a:r>
              <a:rPr lang="en-US" dirty="0"/>
              <a:t>A system block diagram for a battery-less sensor </a:t>
            </a:r>
            <a:r>
              <a:rPr lang="en-US" dirty="0" smtClean="0"/>
              <a:t>system, RF energy harvesting and wireless power,  Electronic Productions, August 2011</a:t>
            </a:r>
            <a:endParaRPr lang="en-US" dirty="0"/>
          </a:p>
        </p:txBody>
      </p:sp>
      <p:sp>
        <p:nvSpPr>
          <p:cNvPr id="6" name="Footer Placeholder 5"/>
          <p:cNvSpPr>
            <a:spLocks noGrp="1"/>
          </p:cNvSpPr>
          <p:nvPr>
            <p:ph type="ftr" sz="quarter" idx="11"/>
          </p:nvPr>
        </p:nvSpPr>
        <p:spPr/>
        <p:txBody>
          <a:bodyPr/>
          <a:lstStyle/>
          <a:p>
            <a:r>
              <a:rPr lang="en-US" smtClean="0"/>
              <a:t>© 2014 Tom Coughlin for IEEE CE Society</a:t>
            </a:r>
            <a:endParaRPr lang="en-US"/>
          </a:p>
        </p:txBody>
      </p:sp>
    </p:spTree>
    <p:extLst>
      <p:ext uri="{BB962C8B-B14F-4D97-AF65-F5344CB8AC3E}">
        <p14:creationId xmlns:p14="http://schemas.microsoft.com/office/powerpoint/2010/main" val="3191626053"/>
      </p:ext>
    </p:extLst>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Else We Could Do </a:t>
            </a:r>
            <a:r>
              <a:rPr lang="en-US" dirty="0" smtClean="0"/>
              <a:t>(3)</a:t>
            </a:r>
            <a:endParaRPr lang="en-US" dirty="0"/>
          </a:p>
        </p:txBody>
      </p:sp>
      <p:sp>
        <p:nvSpPr>
          <p:cNvPr id="3" name="Content Placeholder 2"/>
          <p:cNvSpPr>
            <a:spLocks noGrp="1"/>
          </p:cNvSpPr>
          <p:nvPr>
            <p:ph idx="1"/>
          </p:nvPr>
        </p:nvSpPr>
        <p:spPr>
          <a:xfrm>
            <a:off x="444500" y="1556971"/>
            <a:ext cx="8229600" cy="5164504"/>
          </a:xfrm>
        </p:spPr>
        <p:txBody>
          <a:bodyPr>
            <a:normAutofit/>
          </a:bodyPr>
          <a:lstStyle/>
          <a:p>
            <a:r>
              <a:rPr lang="en-US" dirty="0" smtClean="0"/>
              <a:t>The phone could power </a:t>
            </a:r>
            <a:r>
              <a:rPr lang="en-US" dirty="0"/>
              <a:t>external USB </a:t>
            </a:r>
            <a:r>
              <a:rPr lang="en-US" dirty="0" smtClean="0"/>
              <a:t>devices</a:t>
            </a:r>
          </a:p>
          <a:p>
            <a:r>
              <a:rPr lang="en-US" dirty="0" smtClean="0"/>
              <a:t>Phones could be more useful for untethered </a:t>
            </a:r>
            <a:r>
              <a:rPr lang="en-US" dirty="0" err="1" smtClean="0"/>
              <a:t>WiFi</a:t>
            </a:r>
            <a:r>
              <a:rPr lang="en-US" dirty="0" smtClean="0"/>
              <a:t> hot spots</a:t>
            </a:r>
          </a:p>
          <a:p>
            <a:r>
              <a:rPr lang="en-US" dirty="0" smtClean="0"/>
              <a:t>With more power, phones could have have more powerful computers and do more complex computations—computational imaging</a:t>
            </a:r>
          </a:p>
          <a:p>
            <a:r>
              <a:rPr lang="en-US" dirty="0" smtClean="0"/>
              <a:t>We could do things we haven’t even dreamed of yet</a:t>
            </a:r>
            <a:endParaRPr lang="en-US" dirty="0"/>
          </a:p>
          <a:p>
            <a:endParaRPr lang="en-US" dirty="0"/>
          </a:p>
        </p:txBody>
      </p:sp>
      <p:sp>
        <p:nvSpPr>
          <p:cNvPr id="4" name="Footer Placeholder 3"/>
          <p:cNvSpPr>
            <a:spLocks noGrp="1"/>
          </p:cNvSpPr>
          <p:nvPr>
            <p:ph type="ftr" sz="quarter" idx="11"/>
          </p:nvPr>
        </p:nvSpPr>
        <p:spPr/>
        <p:txBody>
          <a:bodyPr/>
          <a:lstStyle/>
          <a:p>
            <a:r>
              <a:rPr lang="en-US" smtClean="0"/>
              <a:t>© 2014 Tom Coughlin for IEEE CE Society</a:t>
            </a:r>
            <a:endParaRPr lang="en-US"/>
          </a:p>
        </p:txBody>
      </p:sp>
    </p:spTree>
    <p:extLst>
      <p:ext uri="{BB962C8B-B14F-4D97-AF65-F5344CB8AC3E}">
        <p14:creationId xmlns:p14="http://schemas.microsoft.com/office/powerpoint/2010/main" val="2779866755"/>
      </p:ext>
    </p:extLst>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65125" y="134938"/>
            <a:ext cx="8515106" cy="1076325"/>
          </a:xfrm>
        </p:spPr>
        <p:txBody>
          <a:bodyPr/>
          <a:lstStyle/>
          <a:p>
            <a:r>
              <a:rPr lang="en-US" dirty="0" smtClean="0"/>
              <a:t>Tech Policy / Ethics in FD Initiatives </a:t>
            </a:r>
            <a:endParaRPr lang="en-US" dirty="0"/>
          </a:p>
        </p:txBody>
      </p:sp>
      <p:sp>
        <p:nvSpPr>
          <p:cNvPr id="3" name="Content Placeholder 2"/>
          <p:cNvSpPr>
            <a:spLocks noGrp="1"/>
          </p:cNvSpPr>
          <p:nvPr>
            <p:ph sz="quarter" idx="14"/>
          </p:nvPr>
        </p:nvSpPr>
        <p:spPr>
          <a:xfrm>
            <a:off x="365759" y="1484806"/>
            <a:ext cx="8370467" cy="4520578"/>
          </a:xfrm>
        </p:spPr>
        <p:txBody>
          <a:bodyPr/>
          <a:lstStyle/>
          <a:p>
            <a:r>
              <a:rPr lang="en-US" dirty="0" smtClean="0"/>
              <a:t>Incorporate in 2016 a Tech Policy / Ethics Project into each FDC Initiative</a:t>
            </a:r>
          </a:p>
          <a:p>
            <a:pPr lvl="1"/>
            <a:r>
              <a:rPr lang="en-US" dirty="0" smtClean="0"/>
              <a:t>FDC needs your help to define policy and ethics projects that align with the technology and investigate policies/ethical issues  that will affect the technology</a:t>
            </a:r>
            <a:endParaRPr lang="en-US" dirty="0"/>
          </a:p>
          <a:p>
            <a:pPr lvl="1"/>
            <a:r>
              <a:rPr lang="en-US" dirty="0" smtClean="0"/>
              <a:t>Possible considerations? </a:t>
            </a:r>
          </a:p>
          <a:p>
            <a:pPr lvl="2">
              <a:buFont typeface="Arial" pitchFamily="34" charset="0"/>
              <a:buChar char="•"/>
            </a:pPr>
            <a:r>
              <a:rPr lang="en-US" dirty="0" smtClean="0"/>
              <a:t>Organize an IEEE </a:t>
            </a:r>
            <a:r>
              <a:rPr lang="en-US" dirty="0"/>
              <a:t>e</a:t>
            </a:r>
            <a:r>
              <a:rPr lang="en-US" dirty="0" smtClean="0"/>
              <a:t>thics conference</a:t>
            </a:r>
          </a:p>
          <a:p>
            <a:pPr lvl="2">
              <a:buFont typeface="Arial" pitchFamily="34" charset="0"/>
              <a:buChar char="•"/>
            </a:pPr>
            <a:r>
              <a:rPr lang="en-US" dirty="0" smtClean="0"/>
              <a:t>Host tech policy/ethics panels at existing IEEE </a:t>
            </a:r>
            <a:r>
              <a:rPr lang="en-US" dirty="0"/>
              <a:t>e</a:t>
            </a:r>
            <a:r>
              <a:rPr lang="en-US" dirty="0" smtClean="0"/>
              <a:t>vents</a:t>
            </a:r>
          </a:p>
          <a:p>
            <a:r>
              <a:rPr lang="en-US" dirty="0" smtClean="0"/>
              <a:t>Involve </a:t>
            </a:r>
          </a:p>
          <a:p>
            <a:pPr lvl="1"/>
            <a:r>
              <a:rPr lang="en-US" dirty="0" smtClean="0"/>
              <a:t>Societies, Councils, Graduated Initiatives, and all OUs</a:t>
            </a:r>
          </a:p>
        </p:txBody>
      </p:sp>
      <p:sp>
        <p:nvSpPr>
          <p:cNvPr id="4" name="Slide Number Placeholder 3"/>
          <p:cNvSpPr>
            <a:spLocks noGrp="1"/>
          </p:cNvSpPr>
          <p:nvPr>
            <p:ph type="sldNum" sz="quarter" idx="15"/>
          </p:nvPr>
        </p:nvSpPr>
        <p:spPr/>
        <p:txBody>
          <a:bodyPr/>
          <a:lstStyle/>
          <a:p>
            <a:pPr>
              <a:defRPr/>
            </a:pPr>
            <a:fld id="{1F2884EB-C6E3-684C-A39B-0E652C4E0E60}" type="slidenum">
              <a:rPr lang="en-US" smtClean="0"/>
              <a:pPr>
                <a:defRPr/>
              </a:pPr>
              <a:t>23</a:t>
            </a:fld>
            <a:endParaRPr lang="en-US" dirty="0"/>
          </a:p>
        </p:txBody>
      </p:sp>
    </p:spTree>
    <p:extLst>
      <p:ext uri="{BB962C8B-B14F-4D97-AF65-F5344CB8AC3E}">
        <p14:creationId xmlns:p14="http://schemas.microsoft.com/office/powerpoint/2010/main" val="199904454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Espace réservé du contenu 8"/>
          <p:cNvSpPr>
            <a:spLocks noGrp="1"/>
          </p:cNvSpPr>
          <p:nvPr>
            <p:ph sz="quarter" idx="23"/>
          </p:nvPr>
        </p:nvSpPr>
        <p:spPr>
          <a:xfrm>
            <a:off x="131025" y="1997702"/>
            <a:ext cx="4243267" cy="4193848"/>
          </a:xfrm>
        </p:spPr>
        <p:txBody>
          <a:bodyPr/>
          <a:lstStyle/>
          <a:p>
            <a:pPr marL="180975" indent="-180975">
              <a:spcBef>
                <a:spcPts val="300"/>
              </a:spcBef>
            </a:pPr>
            <a:r>
              <a:rPr lang="en-US" sz="3200" b="1" dirty="0" smtClean="0">
                <a:solidFill>
                  <a:srgbClr val="0000FF"/>
                </a:solidFill>
              </a:rPr>
              <a:t> </a:t>
            </a:r>
            <a:r>
              <a:rPr lang="en-US" sz="2000" b="1" dirty="0" smtClean="0">
                <a:solidFill>
                  <a:srgbClr val="0000FF"/>
                </a:solidFill>
              </a:rPr>
              <a:t>Onset of   Try-</a:t>
            </a:r>
            <a:r>
              <a:rPr lang="en-US" sz="2000" b="1" dirty="0" err="1" smtClean="0">
                <a:solidFill>
                  <a:srgbClr val="0000FF"/>
                </a:solidFill>
              </a:rPr>
              <a:t>Cybsi</a:t>
            </a:r>
            <a:endParaRPr lang="fr-FR" sz="2000" dirty="0"/>
          </a:p>
        </p:txBody>
      </p:sp>
      <p:sp>
        <p:nvSpPr>
          <p:cNvPr id="10" name="Espace réservé du contenu 9"/>
          <p:cNvSpPr>
            <a:spLocks noGrp="1"/>
          </p:cNvSpPr>
          <p:nvPr>
            <p:ph sz="quarter" idx="24"/>
          </p:nvPr>
        </p:nvSpPr>
        <p:spPr>
          <a:xfrm>
            <a:off x="4233100" y="2130002"/>
            <a:ext cx="4910899" cy="3056085"/>
          </a:xfrm>
          <a:noFill/>
          <a:ln>
            <a:noFill/>
          </a:ln>
        </p:spPr>
        <p:txBody>
          <a:bodyPr vert="horz" wrap="square" lIns="91440" tIns="45720" rIns="91440" bIns="45720" numCol="1" anchor="t" anchorCtr="0" compatLnSpc="1">
            <a:prstTxWarp prst="textNoShape">
              <a:avLst/>
            </a:prstTxWarp>
          </a:bodyPr>
          <a:lstStyle/>
          <a:p>
            <a:pPr marL="180975" indent="-180975">
              <a:spcBef>
                <a:spcPts val="0"/>
              </a:spcBef>
            </a:pPr>
            <a:r>
              <a:rPr lang="en-US" sz="2000" b="1" dirty="0" smtClean="0">
                <a:solidFill>
                  <a:srgbClr val="0000FF"/>
                </a:solidFill>
              </a:rPr>
              <a:t>Phase II of Try-</a:t>
            </a:r>
            <a:r>
              <a:rPr lang="en-US" sz="2000" b="1" dirty="0" err="1" smtClean="0">
                <a:solidFill>
                  <a:srgbClr val="0000FF"/>
                </a:solidFill>
              </a:rPr>
              <a:t>Cybsi</a:t>
            </a:r>
            <a:r>
              <a:rPr lang="en-US" sz="2000" b="1" dirty="0" smtClean="0">
                <a:solidFill>
                  <a:srgbClr val="0000FF"/>
                </a:solidFill>
              </a:rPr>
              <a:t> </a:t>
            </a:r>
          </a:p>
          <a:p>
            <a:pPr lvl="1">
              <a:spcBef>
                <a:spcPts val="0"/>
              </a:spcBef>
              <a:buFont typeface="Verdana" pitchFamily="34" charset="0"/>
              <a:buChar char="−"/>
            </a:pPr>
            <a:r>
              <a:rPr lang="en-US" sz="1200" dirty="0" smtClean="0"/>
              <a:t>Test Phase I deliverables</a:t>
            </a:r>
          </a:p>
          <a:p>
            <a:pPr lvl="1">
              <a:spcBef>
                <a:spcPts val="0"/>
              </a:spcBef>
              <a:buFont typeface="Verdana" pitchFamily="34" charset="0"/>
              <a:buChar char="−"/>
            </a:pPr>
            <a:r>
              <a:rPr lang="en-US" sz="1200" dirty="0" smtClean="0"/>
              <a:t>Build out modules to include CSD design recommendations</a:t>
            </a:r>
            <a:br>
              <a:rPr lang="en-US" sz="1200" dirty="0" smtClean="0"/>
            </a:br>
            <a:endParaRPr lang="en-US" sz="1200" dirty="0" smtClean="0"/>
          </a:p>
          <a:p>
            <a:pPr marL="180975" indent="-180975">
              <a:spcBef>
                <a:spcPts val="0"/>
              </a:spcBef>
            </a:pPr>
            <a:r>
              <a:rPr lang="en-US" sz="2000" b="1" dirty="0" smtClean="0">
                <a:solidFill>
                  <a:srgbClr val="0000FF"/>
                </a:solidFill>
              </a:rPr>
              <a:t>Expand Building Code</a:t>
            </a:r>
            <a:r>
              <a:rPr lang="en-US" sz="1400" b="1" dirty="0" smtClean="0">
                <a:solidFill>
                  <a:srgbClr val="0000FF"/>
                </a:solidFill>
              </a:rPr>
              <a:t> </a:t>
            </a:r>
            <a:r>
              <a:rPr lang="en-US" sz="1400" dirty="0" smtClean="0"/>
              <a:t>work</a:t>
            </a:r>
          </a:p>
          <a:p>
            <a:pPr lvl="1">
              <a:spcBef>
                <a:spcPts val="0"/>
              </a:spcBef>
              <a:buFont typeface="Verdana" pitchFamily="34" charset="0"/>
              <a:buChar char="−"/>
            </a:pPr>
            <a:r>
              <a:rPr lang="en-US" sz="1200" dirty="0" smtClean="0"/>
              <a:t>Initial outreach to IEEE Smart Grid and PES</a:t>
            </a:r>
          </a:p>
          <a:p>
            <a:pPr lvl="1">
              <a:spcBef>
                <a:spcPts val="0"/>
              </a:spcBef>
              <a:buFont typeface="Verdana" pitchFamily="34" charset="0"/>
              <a:buChar char="−"/>
            </a:pPr>
            <a:r>
              <a:rPr lang="en-US" sz="1200" dirty="0" smtClean="0"/>
              <a:t>Working on next areas for Building Code</a:t>
            </a:r>
            <a:br>
              <a:rPr lang="en-US" sz="1200" dirty="0" smtClean="0"/>
            </a:br>
            <a:endParaRPr lang="en-US" sz="1200" dirty="0" smtClean="0"/>
          </a:p>
          <a:p>
            <a:pPr lvl="1">
              <a:spcBef>
                <a:spcPts val="0"/>
              </a:spcBef>
              <a:buFont typeface="Verdana" pitchFamily="34" charset="0"/>
              <a:buChar char="−"/>
            </a:pPr>
            <a:endParaRPr lang="en-US" sz="1200" dirty="0"/>
          </a:p>
          <a:p>
            <a:pPr lvl="1">
              <a:spcBef>
                <a:spcPts val="0"/>
              </a:spcBef>
              <a:buFont typeface="Verdana" pitchFamily="34" charset="0"/>
              <a:buChar char="−"/>
            </a:pPr>
            <a:endParaRPr lang="en-US" sz="1200" dirty="0" smtClean="0"/>
          </a:p>
          <a:p>
            <a:pPr marL="0" indent="0">
              <a:spcBef>
                <a:spcPts val="0"/>
              </a:spcBef>
              <a:buNone/>
            </a:pPr>
            <a:r>
              <a:rPr lang="en-US" sz="1600" b="1" dirty="0">
                <a:solidFill>
                  <a:srgbClr val="0000FF"/>
                </a:solidFill>
              </a:rPr>
              <a:t> </a:t>
            </a:r>
            <a:endParaRPr lang="fr-FR" sz="1600" dirty="0"/>
          </a:p>
        </p:txBody>
      </p:sp>
      <p:sp>
        <p:nvSpPr>
          <p:cNvPr id="21506" name="Title 1"/>
          <p:cNvSpPr>
            <a:spLocks noGrp="1"/>
          </p:cNvSpPr>
          <p:nvPr>
            <p:ph type="title"/>
          </p:nvPr>
        </p:nvSpPr>
        <p:spPr>
          <a:xfrm>
            <a:off x="379506" y="135133"/>
            <a:ext cx="8682769" cy="1076030"/>
          </a:xfrm>
        </p:spPr>
        <p:txBody>
          <a:bodyPr/>
          <a:lstStyle/>
          <a:p>
            <a:r>
              <a:rPr lang="en-US" altLang="en-US" dirty="0" err="1" smtClean="0"/>
              <a:t>Cybersecurity</a:t>
            </a:r>
            <a:r>
              <a:rPr lang="en-US" altLang="en-US" dirty="0" smtClean="0"/>
              <a:t> Initiative</a:t>
            </a:r>
            <a:r>
              <a:rPr lang="en-US" altLang="en-US" sz="2800" dirty="0" smtClean="0"/>
              <a:t/>
            </a:r>
            <a:br>
              <a:rPr lang="en-US" altLang="en-US" sz="2800" dirty="0" smtClean="0"/>
            </a:br>
            <a:r>
              <a:rPr lang="en-US" altLang="en-US" sz="1600" b="0" dirty="0" smtClean="0">
                <a:latin typeface="+mn-lt"/>
              </a:rPr>
              <a:t>Rob Cunningham, Chair; Ulf </a:t>
            </a:r>
            <a:r>
              <a:rPr lang="en-US" altLang="en-US" sz="1600" b="0" dirty="0" err="1" smtClean="0">
                <a:latin typeface="+mn-lt"/>
              </a:rPr>
              <a:t>Lindqvist</a:t>
            </a:r>
            <a:r>
              <a:rPr lang="en-US" altLang="en-US" sz="1600" b="0" dirty="0" smtClean="0">
                <a:latin typeface="+mn-lt"/>
              </a:rPr>
              <a:t>, Vice Chair</a:t>
            </a:r>
            <a:r>
              <a:rPr lang="en-US" sz="1600" b="0" dirty="0" smtClean="0">
                <a:latin typeface="+mn-lt"/>
              </a:rPr>
              <a:t/>
            </a:r>
            <a:br>
              <a:rPr lang="en-US" sz="1600" b="0" dirty="0" smtClean="0">
                <a:latin typeface="+mn-lt"/>
              </a:rPr>
            </a:br>
            <a:r>
              <a:rPr lang="en-US" sz="1600" b="0" dirty="0" smtClean="0">
                <a:latin typeface="+mn-lt"/>
              </a:rPr>
              <a:t>Brian Kirk, Program Director, bkirk@computer.org</a:t>
            </a:r>
            <a:endParaRPr lang="en-US" altLang="en-US" sz="1600" b="0" dirty="0">
              <a:latin typeface="+mn-lt"/>
            </a:endParaRPr>
          </a:p>
        </p:txBody>
      </p:sp>
      <p:sp>
        <p:nvSpPr>
          <p:cNvPr id="5" name="Slide Number Placeholder 4"/>
          <p:cNvSpPr>
            <a:spLocks noGrp="1"/>
          </p:cNvSpPr>
          <p:nvPr>
            <p:ph type="sldNum" sz="quarter" idx="25"/>
          </p:nvPr>
        </p:nvSpPr>
        <p:spPr/>
        <p:txBody>
          <a:bodyPr/>
          <a:lstStyle/>
          <a:p>
            <a:fld id="{ED98AF41-9952-414C-8676-AB1E03264C78}" type="slidenum">
              <a:rPr lang="en-US" smtClean="0"/>
              <a:pPr/>
              <a:t>24</a:t>
            </a:fld>
            <a:endParaRPr lang="en-US" dirty="0"/>
          </a:p>
        </p:txBody>
      </p:sp>
      <p:sp>
        <p:nvSpPr>
          <p:cNvPr id="4" name="TextBox 3"/>
          <p:cNvSpPr txBox="1"/>
          <p:nvPr/>
        </p:nvSpPr>
        <p:spPr>
          <a:xfrm>
            <a:off x="8796" y="1503892"/>
            <a:ext cx="4659923" cy="338554"/>
          </a:xfrm>
          <a:prstGeom prst="rect">
            <a:avLst/>
          </a:prstGeom>
          <a:ln>
            <a:noFill/>
          </a:ln>
        </p:spPr>
        <p:txBody>
          <a:bodyPr wrap="square" numCol="1" rtlCol="0">
            <a:spAutoFit/>
          </a:bodyPr>
          <a:lstStyle/>
          <a:p>
            <a:pPr algn="ctr">
              <a:spcBef>
                <a:spcPts val="600"/>
              </a:spcBef>
            </a:pPr>
            <a:r>
              <a:rPr lang="en-US" sz="1600" b="1" dirty="0" smtClean="0">
                <a:solidFill>
                  <a:schemeClr val="tx2"/>
                </a:solidFill>
              </a:rPr>
              <a:t>2015 Milestones</a:t>
            </a:r>
            <a:endParaRPr lang="en-US" sz="1600" dirty="0" smtClean="0">
              <a:solidFill>
                <a:schemeClr val="tx2"/>
              </a:solidFill>
            </a:endParaRPr>
          </a:p>
        </p:txBody>
      </p:sp>
      <p:sp>
        <p:nvSpPr>
          <p:cNvPr id="7" name="TextBox 6"/>
          <p:cNvSpPr txBox="1"/>
          <p:nvPr/>
        </p:nvSpPr>
        <p:spPr>
          <a:xfrm>
            <a:off x="4484077" y="1503892"/>
            <a:ext cx="4659923" cy="338554"/>
          </a:xfrm>
          <a:prstGeom prst="rect">
            <a:avLst/>
          </a:prstGeom>
          <a:ln>
            <a:noFill/>
          </a:ln>
        </p:spPr>
        <p:txBody>
          <a:bodyPr wrap="square" numCol="1" rtlCol="0">
            <a:spAutoFit/>
          </a:bodyPr>
          <a:lstStyle/>
          <a:p>
            <a:pPr algn="ctr">
              <a:spcBef>
                <a:spcPts val="600"/>
              </a:spcBef>
            </a:pPr>
            <a:r>
              <a:rPr lang="en-US" sz="1600" b="1" dirty="0" smtClean="0">
                <a:solidFill>
                  <a:schemeClr val="tx2"/>
                </a:solidFill>
              </a:rPr>
              <a:t>2016 Plans</a:t>
            </a:r>
          </a:p>
        </p:txBody>
      </p:sp>
      <p:pic>
        <p:nvPicPr>
          <p:cNvPr id="8" name="Picture 7" descr="iee-14-ta-026-ta_cs_logo_pb 6_72dpi.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949858" y="238076"/>
            <a:ext cx="1741707" cy="848442"/>
          </a:xfrm>
          <a:prstGeom prst="rect">
            <a:avLst/>
          </a:prstGeom>
        </p:spPr>
      </p:pic>
      <p:sp>
        <p:nvSpPr>
          <p:cNvPr id="11" name="Espace réservé du contenu 8"/>
          <p:cNvSpPr txBox="1">
            <a:spLocks/>
          </p:cNvSpPr>
          <p:nvPr/>
        </p:nvSpPr>
        <p:spPr bwMode="auto">
          <a:xfrm>
            <a:off x="4237331" y="3831013"/>
            <a:ext cx="4243267" cy="41938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lvl1pPr marL="346075" indent="-346075" algn="l" defTabSz="457200" rtl="0" eaLnBrk="1" fontAlgn="base" hangingPunct="1">
              <a:spcBef>
                <a:spcPts val="1800"/>
              </a:spcBef>
              <a:spcAft>
                <a:spcPct val="0"/>
              </a:spcAft>
              <a:buSzPct val="135000"/>
              <a:buBlip>
                <a:blip r:embed="rId4"/>
              </a:buBlip>
              <a:defRPr sz="2400" kern="1200">
                <a:solidFill>
                  <a:schemeClr val="tx1"/>
                </a:solidFill>
                <a:latin typeface="+mn-lt"/>
                <a:ea typeface="ＭＳ Ｐゴシック" charset="0"/>
                <a:cs typeface="ＭＳ Ｐゴシック" charset="0"/>
              </a:defRPr>
            </a:lvl1pPr>
            <a:lvl2pPr marL="593725" indent="-182563" algn="l" defTabSz="457200" rtl="0" eaLnBrk="1" fontAlgn="base" hangingPunct="1">
              <a:spcBef>
                <a:spcPts val="800"/>
              </a:spcBef>
              <a:spcAft>
                <a:spcPct val="0"/>
              </a:spcAft>
              <a:buClr>
                <a:srgbClr val="595959"/>
              </a:buClr>
              <a:buFont typeface="Lucida Grande" charset="0"/>
              <a:buChar char="–"/>
              <a:defRPr sz="2000" kern="1200">
                <a:solidFill>
                  <a:schemeClr val="tx1"/>
                </a:solidFill>
                <a:latin typeface="+mn-lt"/>
                <a:ea typeface="ＭＳ Ｐゴシック" charset="0"/>
                <a:cs typeface="+mn-cs"/>
              </a:defRPr>
            </a:lvl2pPr>
            <a:lvl3pPr marL="822325" indent="-182563" algn="l" defTabSz="457200" rtl="0" eaLnBrk="1" fontAlgn="base" hangingPunct="1">
              <a:spcBef>
                <a:spcPts val="700"/>
              </a:spcBef>
              <a:spcAft>
                <a:spcPct val="0"/>
              </a:spcAft>
              <a:buClr>
                <a:srgbClr val="595959"/>
              </a:buClr>
              <a:buFont typeface="Wingdings" charset="0"/>
              <a:buChar char="§"/>
              <a:defRPr kern="1200">
                <a:solidFill>
                  <a:schemeClr val="tx1"/>
                </a:solidFill>
                <a:latin typeface="+mn-lt"/>
                <a:ea typeface="ＭＳ Ｐゴシック" charset="0"/>
                <a:cs typeface="+mn-cs"/>
              </a:defRPr>
            </a:lvl3pPr>
            <a:lvl4pPr marL="1050925" indent="-182563" algn="l" defTabSz="457200" rtl="0" eaLnBrk="1" fontAlgn="base" hangingPunct="1">
              <a:spcBef>
                <a:spcPts val="600"/>
              </a:spcBef>
              <a:spcAft>
                <a:spcPct val="0"/>
              </a:spcAft>
              <a:buClr>
                <a:srgbClr val="595959"/>
              </a:buClr>
              <a:buFont typeface="Arial" charset="0"/>
              <a:buChar char="–"/>
              <a:defRPr sz="1600" kern="1200">
                <a:solidFill>
                  <a:schemeClr val="tx1"/>
                </a:solidFill>
                <a:latin typeface="+mn-lt"/>
                <a:ea typeface="ＭＳ Ｐゴシック" charset="0"/>
                <a:cs typeface="+mn-cs"/>
              </a:defRPr>
            </a:lvl4pPr>
            <a:lvl5pPr marL="1233488" indent="-182563" algn="l" defTabSz="457200" rtl="0" eaLnBrk="1" fontAlgn="base" hangingPunct="1">
              <a:spcBef>
                <a:spcPts val="600"/>
              </a:spcBef>
              <a:spcAft>
                <a:spcPct val="0"/>
              </a:spcAft>
              <a:buClr>
                <a:srgbClr val="7F7F7F"/>
              </a:buClr>
              <a:buFont typeface="Wingdings" charset="0"/>
              <a:buChar char="§"/>
              <a:defRPr sz="16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300"/>
              </a:spcBef>
              <a:buNone/>
            </a:pPr>
            <a:endParaRPr lang="en-US" sz="2000" b="1" dirty="0" smtClean="0">
              <a:solidFill>
                <a:srgbClr val="0000FF"/>
              </a:solidFill>
            </a:endParaRPr>
          </a:p>
          <a:p>
            <a:pPr marL="180975" indent="-180975">
              <a:spcBef>
                <a:spcPts val="300"/>
              </a:spcBef>
            </a:pPr>
            <a:r>
              <a:rPr lang="en-US" sz="2000" b="1" dirty="0">
                <a:solidFill>
                  <a:srgbClr val="0000FF"/>
                </a:solidFill>
              </a:rPr>
              <a:t>Revisit Top 10 Flaws</a:t>
            </a:r>
            <a:endParaRPr lang="en-US" sz="2000" b="1" dirty="0" smtClean="0">
              <a:solidFill>
                <a:srgbClr val="0000FF"/>
              </a:solidFill>
            </a:endParaRPr>
          </a:p>
          <a:p>
            <a:pPr marL="476250" lvl="2" indent="0">
              <a:spcBef>
                <a:spcPts val="300"/>
              </a:spcBef>
              <a:buNone/>
            </a:pPr>
            <a:r>
              <a:rPr lang="en-US" sz="1400" b="1" dirty="0">
                <a:solidFill>
                  <a:srgbClr val="0000FF"/>
                </a:solidFill>
              </a:rPr>
              <a:t>-</a:t>
            </a:r>
            <a:r>
              <a:rPr lang="en-US" sz="1400" b="1" dirty="0" smtClean="0">
                <a:solidFill>
                  <a:srgbClr val="0000FF"/>
                </a:solidFill>
              </a:rPr>
              <a:t>  </a:t>
            </a:r>
            <a:r>
              <a:rPr lang="en-US" sz="1400" dirty="0"/>
              <a:t>Expand European involvement</a:t>
            </a:r>
          </a:p>
          <a:p>
            <a:pPr marL="247650" lvl="1" indent="0">
              <a:spcBef>
                <a:spcPts val="300"/>
              </a:spcBef>
              <a:buNone/>
            </a:pPr>
            <a:r>
              <a:rPr lang="en-US" sz="1600" b="1" dirty="0" smtClean="0">
                <a:solidFill>
                  <a:srgbClr val="0000FF"/>
                </a:solidFill>
              </a:rPr>
              <a:t>    </a:t>
            </a:r>
            <a:endParaRPr lang="fr-FR" sz="1600" dirty="0"/>
          </a:p>
        </p:txBody>
      </p:sp>
    </p:spTree>
    <p:extLst>
      <p:ext uri="{BB962C8B-B14F-4D97-AF65-F5344CB8AC3E}">
        <p14:creationId xmlns:p14="http://schemas.microsoft.com/office/powerpoint/2010/main" val="303121733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p:cNvSpPr>
            <a:spLocks noGrp="1"/>
          </p:cNvSpPr>
          <p:nvPr>
            <p:ph type="title"/>
          </p:nvPr>
        </p:nvSpPr>
        <p:spPr>
          <a:xfrm>
            <a:off x="173287" y="209232"/>
            <a:ext cx="7969816" cy="781558"/>
          </a:xfrm>
        </p:spPr>
        <p:txBody>
          <a:bodyPr>
            <a:normAutofit fontScale="90000"/>
          </a:bodyPr>
          <a:lstStyle/>
          <a:p>
            <a:r>
              <a:rPr lang="en-US" altLang="en-US" sz="3600" dirty="0" smtClean="0">
                <a:latin typeface="Verdana" pitchFamily="34" charset="0"/>
                <a:ea typeface="ＭＳ Ｐゴシック" pitchFamily="34" charset="-128"/>
              </a:rPr>
              <a:t>Internet of Things (IoT) Initiative</a:t>
            </a:r>
            <a:r>
              <a:rPr lang="en-US" altLang="en-US" sz="4000" dirty="0" smtClean="0">
                <a:latin typeface="Verdana" pitchFamily="34" charset="0"/>
                <a:ea typeface="ＭＳ Ｐゴシック" pitchFamily="34" charset="-128"/>
              </a:rPr>
              <a:t/>
            </a:r>
            <a:br>
              <a:rPr lang="en-US" altLang="en-US" sz="4000" dirty="0" smtClean="0">
                <a:latin typeface="Verdana" pitchFamily="34" charset="0"/>
                <a:ea typeface="ＭＳ Ｐゴシック" pitchFamily="34" charset="-128"/>
              </a:rPr>
            </a:br>
            <a:r>
              <a:rPr lang="en-US" altLang="en-US" sz="1800" b="0" dirty="0" smtClean="0">
                <a:latin typeface="+mn-lt"/>
                <a:ea typeface="ＭＳ Ｐゴシック" pitchFamily="34" charset="-128"/>
              </a:rPr>
              <a:t>Roberto Minerva, Chair</a:t>
            </a:r>
            <a:r>
              <a:rPr lang="en-US" sz="1800" b="0" dirty="0">
                <a:latin typeface="+mn-lt"/>
                <a:ea typeface="ＭＳ Ｐゴシック" pitchFamily="34" charset="-128"/>
              </a:rPr>
              <a:t/>
            </a:r>
            <a:br>
              <a:rPr lang="en-US" sz="1800" b="0" dirty="0">
                <a:latin typeface="+mn-lt"/>
                <a:ea typeface="ＭＳ Ｐゴシック" pitchFamily="34" charset="-128"/>
              </a:rPr>
            </a:br>
            <a:r>
              <a:rPr lang="en-US" sz="1800" b="0" dirty="0" smtClean="0">
                <a:latin typeface="+mn-lt"/>
                <a:ea typeface="ＭＳ Ｐゴシック" pitchFamily="34" charset="-128"/>
              </a:rPr>
              <a:t>Harold Tepper, Senior Program Director, h.tepper@ieee.org</a:t>
            </a:r>
            <a:endParaRPr lang="en-US" altLang="en-US" sz="2200" b="0" dirty="0">
              <a:latin typeface="+mn-lt"/>
              <a:ea typeface="ＭＳ Ｐゴシック" pitchFamily="34" charset="-128"/>
            </a:endParaRPr>
          </a:p>
        </p:txBody>
      </p:sp>
      <p:sp>
        <p:nvSpPr>
          <p:cNvPr id="5" name="Slide Number Placeholder 4"/>
          <p:cNvSpPr>
            <a:spLocks noGrp="1"/>
          </p:cNvSpPr>
          <p:nvPr>
            <p:ph type="sldNum" sz="quarter" idx="13"/>
          </p:nvPr>
        </p:nvSpPr>
        <p:spPr>
          <a:xfrm>
            <a:off x="220373" y="6371931"/>
            <a:ext cx="685800" cy="365125"/>
          </a:xfrm>
        </p:spPr>
        <p:txBody>
          <a:bodyPr/>
          <a:lstStyle/>
          <a:p>
            <a:pPr>
              <a:defRPr/>
            </a:pPr>
            <a:fld id="{ED98AF41-9952-414C-8676-AB1E03264C78}" type="slidenum">
              <a:rPr lang="en-US">
                <a:solidFill>
                  <a:prstClr val="black">
                    <a:tint val="75000"/>
                  </a:prstClr>
                </a:solidFill>
              </a:rPr>
              <a:pPr>
                <a:defRPr/>
              </a:pPr>
              <a:t>25</a:t>
            </a:fld>
            <a:endParaRPr lang="en-US" dirty="0">
              <a:solidFill>
                <a:prstClr val="black">
                  <a:tint val="75000"/>
                </a:prstClr>
              </a:solidFill>
            </a:endParaRPr>
          </a:p>
        </p:txBody>
      </p:sp>
      <p:sp>
        <p:nvSpPr>
          <p:cNvPr id="6" name="Espace réservé du contenu 8"/>
          <p:cNvSpPr>
            <a:spLocks noGrp="1"/>
          </p:cNvSpPr>
          <p:nvPr>
            <p:ph sz="quarter" idx="4294967295"/>
          </p:nvPr>
        </p:nvSpPr>
        <p:spPr>
          <a:xfrm>
            <a:off x="220373" y="1364804"/>
            <a:ext cx="4243267" cy="4828300"/>
          </a:xfrm>
          <a:prstGeom prst="rect">
            <a:avLst/>
          </a:prstGeom>
        </p:spPr>
        <p:txBody>
          <a:bodyPr/>
          <a:lstStyle/>
          <a:p>
            <a:pPr marL="0" indent="0" algn="ctr">
              <a:spcBef>
                <a:spcPts val="600"/>
              </a:spcBef>
              <a:buNone/>
            </a:pPr>
            <a:r>
              <a:rPr lang="en-US" sz="1600" b="1" dirty="0" smtClean="0">
                <a:solidFill>
                  <a:schemeClr val="tx2"/>
                </a:solidFill>
              </a:rPr>
              <a:t>2015 Milestones</a:t>
            </a:r>
            <a:br>
              <a:rPr lang="en-US" sz="1600" b="1" dirty="0" smtClean="0">
                <a:solidFill>
                  <a:schemeClr val="tx2"/>
                </a:solidFill>
              </a:rPr>
            </a:br>
            <a:endParaRPr lang="en-US" sz="1600" b="1" dirty="0" smtClean="0">
              <a:solidFill>
                <a:schemeClr val="tx2"/>
              </a:solidFill>
            </a:endParaRPr>
          </a:p>
          <a:p>
            <a:pPr marL="180975" indent="-180975">
              <a:spcBef>
                <a:spcPts val="600"/>
              </a:spcBef>
            </a:pPr>
            <a:r>
              <a:rPr lang="en-US" b="1" dirty="0">
                <a:solidFill>
                  <a:srgbClr val="0000FF"/>
                </a:solidFill>
              </a:rPr>
              <a:t>WF-IoT 2015 </a:t>
            </a:r>
            <a:endParaRPr lang="en-US" b="1" dirty="0" smtClean="0">
              <a:solidFill>
                <a:srgbClr val="0000FF"/>
              </a:solidFill>
            </a:endParaRPr>
          </a:p>
          <a:p>
            <a:pPr marL="428625" lvl="1" indent="-180975">
              <a:spcBef>
                <a:spcPts val="600"/>
              </a:spcBef>
            </a:pPr>
            <a:r>
              <a:rPr lang="en-US" sz="1400" dirty="0" smtClean="0"/>
              <a:t>Conference </a:t>
            </a:r>
            <a:r>
              <a:rPr lang="en-US" sz="1400" dirty="0"/>
              <a:t>in Milan, Italy</a:t>
            </a:r>
          </a:p>
          <a:p>
            <a:pPr marL="180975" indent="-180975">
              <a:spcBef>
                <a:spcPts val="600"/>
              </a:spcBef>
            </a:pPr>
            <a:endParaRPr lang="en-US" sz="1400" b="1" dirty="0" smtClean="0">
              <a:solidFill>
                <a:srgbClr val="0000FF"/>
              </a:solidFill>
            </a:endParaRPr>
          </a:p>
          <a:p>
            <a:pPr marL="180975" indent="-180975">
              <a:spcBef>
                <a:spcPts val="600"/>
              </a:spcBef>
            </a:pPr>
            <a:r>
              <a:rPr lang="en-US" b="1" dirty="0" smtClean="0">
                <a:solidFill>
                  <a:srgbClr val="0000FF"/>
                </a:solidFill>
              </a:rPr>
              <a:t>Launch IEEE </a:t>
            </a:r>
            <a:r>
              <a:rPr lang="en-US" b="1" dirty="0" err="1">
                <a:solidFill>
                  <a:srgbClr val="0000FF"/>
                </a:solidFill>
              </a:rPr>
              <a:t>IoT</a:t>
            </a:r>
            <a:r>
              <a:rPr lang="en-US" b="1" dirty="0">
                <a:solidFill>
                  <a:srgbClr val="0000FF"/>
                </a:solidFill>
              </a:rPr>
              <a:t> </a:t>
            </a:r>
            <a:r>
              <a:rPr lang="en-US" b="1" dirty="0" smtClean="0">
                <a:solidFill>
                  <a:srgbClr val="0000FF"/>
                </a:solidFill>
              </a:rPr>
              <a:t>Newsletter</a:t>
            </a:r>
          </a:p>
          <a:p>
            <a:pPr marL="0" indent="0">
              <a:spcBef>
                <a:spcPts val="600"/>
              </a:spcBef>
              <a:buNone/>
            </a:pPr>
            <a:endParaRPr lang="en-US" sz="900" b="1" dirty="0">
              <a:solidFill>
                <a:srgbClr val="0000FF"/>
              </a:solidFill>
            </a:endParaRPr>
          </a:p>
          <a:p>
            <a:pPr marL="180975" indent="-180975">
              <a:spcBef>
                <a:spcPts val="600"/>
              </a:spcBef>
            </a:pPr>
            <a:r>
              <a:rPr lang="en-US" b="1" dirty="0" smtClean="0">
                <a:solidFill>
                  <a:srgbClr val="0000FF"/>
                </a:solidFill>
              </a:rPr>
              <a:t>Community </a:t>
            </a:r>
            <a:r>
              <a:rPr lang="en-US" b="1" dirty="0">
                <a:solidFill>
                  <a:srgbClr val="0000FF"/>
                </a:solidFill>
              </a:rPr>
              <a:t>Development</a:t>
            </a:r>
          </a:p>
          <a:p>
            <a:pPr marL="428625" lvl="1" indent="-180975">
              <a:spcBef>
                <a:spcPts val="600"/>
              </a:spcBef>
            </a:pPr>
            <a:r>
              <a:rPr lang="en-US" sz="1400" dirty="0"/>
              <a:t>IEEE TC: 9,800+ members; 3500+ increase </a:t>
            </a:r>
          </a:p>
          <a:p>
            <a:pPr marL="428625" lvl="1" indent="-180975">
              <a:spcBef>
                <a:spcPts val="600"/>
              </a:spcBef>
            </a:pPr>
            <a:r>
              <a:rPr lang="en-US" sz="1400" dirty="0"/>
              <a:t>Twitter: 6,000+ followers; 500%+ increase</a:t>
            </a:r>
          </a:p>
          <a:p>
            <a:pPr marL="428625" lvl="1" indent="-180975">
              <a:spcBef>
                <a:spcPts val="600"/>
              </a:spcBef>
            </a:pPr>
            <a:r>
              <a:rPr lang="en-US" sz="1400" dirty="0"/>
              <a:t>LinkedIn: 3,500+ members; triple digit increase since inception</a:t>
            </a:r>
          </a:p>
          <a:p>
            <a:pPr marL="428625" lvl="1" indent="-180975">
              <a:spcBef>
                <a:spcPts val="600"/>
              </a:spcBef>
            </a:pPr>
            <a:r>
              <a:rPr lang="en-US" sz="1400" dirty="0"/>
              <a:t>Launched </a:t>
            </a:r>
            <a:r>
              <a:rPr lang="en-US" sz="1400" b="1" dirty="0">
                <a:solidFill>
                  <a:srgbClr val="0000FF"/>
                </a:solidFill>
              </a:rPr>
              <a:t>IoT </a:t>
            </a:r>
            <a:r>
              <a:rPr lang="en-US" sz="1400" b="1" dirty="0" err="1">
                <a:solidFill>
                  <a:srgbClr val="0000FF"/>
                </a:solidFill>
              </a:rPr>
              <a:t>Collabratec</a:t>
            </a:r>
            <a:r>
              <a:rPr lang="en-US" sz="1400" b="1" dirty="0">
                <a:solidFill>
                  <a:srgbClr val="0000FF"/>
                </a:solidFill>
              </a:rPr>
              <a:t> </a:t>
            </a:r>
            <a:r>
              <a:rPr lang="en-US" sz="1400" dirty="0"/>
              <a:t>Community </a:t>
            </a:r>
          </a:p>
        </p:txBody>
      </p:sp>
      <p:sp>
        <p:nvSpPr>
          <p:cNvPr id="9" name="Espace réservé du contenu 8"/>
          <p:cNvSpPr>
            <a:spLocks noGrp="1"/>
          </p:cNvSpPr>
          <p:nvPr>
            <p:ph sz="quarter" idx="4294967295"/>
          </p:nvPr>
        </p:nvSpPr>
        <p:spPr>
          <a:xfrm>
            <a:off x="4375084" y="1488024"/>
            <a:ext cx="4527960" cy="4367213"/>
          </a:xfrm>
          <a:prstGeom prst="rect">
            <a:avLst/>
          </a:prstGeom>
        </p:spPr>
        <p:txBody>
          <a:bodyPr/>
          <a:lstStyle/>
          <a:p>
            <a:pPr marL="0" indent="0" algn="ctr">
              <a:spcBef>
                <a:spcPts val="600"/>
              </a:spcBef>
              <a:buNone/>
            </a:pPr>
            <a:r>
              <a:rPr lang="en-US" sz="1600" b="1" dirty="0" smtClean="0">
                <a:solidFill>
                  <a:schemeClr val="tx2"/>
                </a:solidFill>
              </a:rPr>
              <a:t>2016 Plans</a:t>
            </a:r>
          </a:p>
          <a:p>
            <a:pPr marL="0" indent="0" algn="ctr">
              <a:spcBef>
                <a:spcPts val="600"/>
              </a:spcBef>
              <a:buNone/>
            </a:pPr>
            <a:endParaRPr lang="en-US" sz="1600" b="1" dirty="0" smtClean="0">
              <a:solidFill>
                <a:schemeClr val="tx2"/>
              </a:solidFill>
            </a:endParaRPr>
          </a:p>
          <a:p>
            <a:pPr marL="180975" indent="-180975">
              <a:spcBef>
                <a:spcPts val="600"/>
              </a:spcBef>
            </a:pPr>
            <a:r>
              <a:rPr lang="en-US" b="1" dirty="0" smtClean="0">
                <a:solidFill>
                  <a:srgbClr val="0000FF"/>
                </a:solidFill>
              </a:rPr>
              <a:t>Transition plan </a:t>
            </a:r>
            <a:br>
              <a:rPr lang="en-US" b="1" dirty="0" smtClean="0">
                <a:solidFill>
                  <a:srgbClr val="0000FF"/>
                </a:solidFill>
              </a:rPr>
            </a:br>
            <a:endParaRPr lang="en-US" b="1" dirty="0" smtClean="0">
              <a:solidFill>
                <a:srgbClr val="0000FF"/>
              </a:solidFill>
            </a:endParaRPr>
          </a:p>
          <a:p>
            <a:pPr marL="180975" indent="-180975">
              <a:spcBef>
                <a:spcPts val="600"/>
              </a:spcBef>
            </a:pPr>
            <a:r>
              <a:rPr lang="en-US" sz="1600" dirty="0" smtClean="0"/>
              <a:t>Develop </a:t>
            </a:r>
            <a:r>
              <a:rPr lang="en-US" sz="1600" dirty="0"/>
              <a:t>a series of </a:t>
            </a:r>
            <a:r>
              <a:rPr lang="en-US" sz="1600" dirty="0" smtClean="0"/>
              <a:t/>
            </a:r>
            <a:br>
              <a:rPr lang="en-US" sz="1600" dirty="0" smtClean="0"/>
            </a:br>
            <a:r>
              <a:rPr lang="en-US" b="1" dirty="0" smtClean="0">
                <a:solidFill>
                  <a:srgbClr val="0000FF"/>
                </a:solidFill>
              </a:rPr>
              <a:t>eLearning </a:t>
            </a:r>
            <a:r>
              <a:rPr lang="en-US" b="1" dirty="0">
                <a:solidFill>
                  <a:srgbClr val="0000FF"/>
                </a:solidFill>
              </a:rPr>
              <a:t>modules </a:t>
            </a:r>
            <a:r>
              <a:rPr lang="en-US" sz="1600" dirty="0"/>
              <a:t>on </a:t>
            </a:r>
            <a:r>
              <a:rPr lang="en-US" sz="1600" dirty="0" err="1" smtClean="0"/>
              <a:t>IoT</a:t>
            </a:r>
            <a:r>
              <a:rPr lang="en-US" sz="1600" dirty="0" smtClean="0"/>
              <a:t/>
            </a:r>
            <a:br>
              <a:rPr lang="en-US" sz="1600" dirty="0" smtClean="0"/>
            </a:br>
            <a:endParaRPr lang="en-US" sz="1600" dirty="0"/>
          </a:p>
          <a:p>
            <a:pPr marL="180975" indent="-180975">
              <a:spcBef>
                <a:spcPts val="600"/>
              </a:spcBef>
            </a:pPr>
            <a:r>
              <a:rPr lang="en-US" sz="1600" dirty="0"/>
              <a:t>Increase</a:t>
            </a:r>
            <a:r>
              <a:rPr lang="en-US" sz="1400" dirty="0"/>
              <a:t> </a:t>
            </a:r>
            <a:r>
              <a:rPr lang="en-US" b="1" dirty="0">
                <a:solidFill>
                  <a:srgbClr val="0000FF"/>
                </a:solidFill>
              </a:rPr>
              <a:t>engagement</a:t>
            </a:r>
            <a:r>
              <a:rPr lang="en-US" sz="1400" dirty="0"/>
              <a:t> </a:t>
            </a:r>
            <a:r>
              <a:rPr lang="en-US" sz="1600" dirty="0"/>
              <a:t>with and linkages to </a:t>
            </a:r>
            <a:r>
              <a:rPr lang="en-US" b="1" dirty="0" smtClean="0">
                <a:solidFill>
                  <a:srgbClr val="0000FF"/>
                </a:solidFill>
              </a:rPr>
              <a:t>Industry</a:t>
            </a:r>
            <a:br>
              <a:rPr lang="en-US" b="1" dirty="0" smtClean="0">
                <a:solidFill>
                  <a:srgbClr val="0000FF"/>
                </a:solidFill>
              </a:rPr>
            </a:br>
            <a:endParaRPr lang="en-US" b="1" dirty="0">
              <a:solidFill>
                <a:srgbClr val="0000FF"/>
              </a:solidFill>
            </a:endParaRPr>
          </a:p>
        </p:txBody>
      </p:sp>
      <p:pic>
        <p:nvPicPr>
          <p:cNvPr id="2" name="Picture 1"/>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383162" y="655316"/>
            <a:ext cx="1519882" cy="603393"/>
          </a:xfrm>
          <a:prstGeom prst="rect">
            <a:avLst/>
          </a:prstGeom>
        </p:spPr>
      </p:pic>
    </p:spTree>
    <p:extLst>
      <p:ext uri="{BB962C8B-B14F-4D97-AF65-F5344CB8AC3E}">
        <p14:creationId xmlns:p14="http://schemas.microsoft.com/office/powerpoint/2010/main" val="136179686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p:txBody>
          <a:bodyPr/>
          <a:lstStyle/>
          <a:p>
            <a:r>
              <a:rPr lang="en-GB" altLang="en-US" dirty="0" smtClean="0"/>
              <a:t>Internet of Things (IoT)</a:t>
            </a:r>
          </a:p>
        </p:txBody>
      </p:sp>
      <p:sp>
        <p:nvSpPr>
          <p:cNvPr id="13315" name="Content Placeholder 2"/>
          <p:cNvSpPr>
            <a:spLocks noGrp="1"/>
          </p:cNvSpPr>
          <p:nvPr>
            <p:ph idx="1"/>
          </p:nvPr>
        </p:nvSpPr>
        <p:spPr>
          <a:xfrm>
            <a:off x="389467" y="1413933"/>
            <a:ext cx="8390466" cy="4114800"/>
          </a:xfrm>
        </p:spPr>
        <p:txBody>
          <a:bodyPr/>
          <a:lstStyle/>
          <a:p>
            <a:r>
              <a:rPr lang="en-GB" altLang="en-US" sz="2600" dirty="0" smtClean="0"/>
              <a:t>Extending the current Internet and providing connection, communication, and inter-networking between devices and physical objects, or "Things," is a growing trend that is often referred to as the </a:t>
            </a:r>
            <a:r>
              <a:rPr lang="en-GB" altLang="en-US" sz="2600" i="1" dirty="0" smtClean="0">
                <a:solidFill>
                  <a:srgbClr val="0000FF"/>
                </a:solidFill>
              </a:rPr>
              <a:t>Internet of Things</a:t>
            </a:r>
            <a:r>
              <a:rPr lang="en-GB" altLang="en-US" sz="2600" dirty="0" smtClean="0"/>
              <a:t>. </a:t>
            </a:r>
            <a:br>
              <a:rPr lang="en-GB" altLang="en-US" sz="2600" dirty="0" smtClean="0"/>
            </a:br>
            <a:endParaRPr lang="en-GB" altLang="en-US" sz="2600" dirty="0" smtClean="0"/>
          </a:p>
          <a:p>
            <a:r>
              <a:rPr lang="en-GB" altLang="en-US" sz="2600" dirty="0" smtClean="0"/>
              <a:t>“The technologies and solutions that enable integration of real world data and services into the current information networking technologies are often described under the umbrella term of the Internet of Things (IoT)”</a:t>
            </a:r>
          </a:p>
          <a:p>
            <a:endParaRPr lang="en-GB" altLang="en-US" dirty="0" smtClean="0"/>
          </a:p>
        </p:txBody>
      </p:sp>
    </p:spTree>
    <p:extLst>
      <p:ext uri="{BB962C8B-B14F-4D97-AF65-F5344CB8AC3E}">
        <p14:creationId xmlns:p14="http://schemas.microsoft.com/office/powerpoint/2010/main" val="1109762760"/>
      </p:ext>
    </p:extLst>
  </p:cSld>
  <p:clrMapOvr>
    <a:masterClrMapping/>
  </p:clrMapOvr>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a:xfrm>
            <a:off x="619125" y="419100"/>
            <a:ext cx="7848600" cy="762000"/>
          </a:xfrm>
        </p:spPr>
        <p:txBody>
          <a:bodyPr/>
          <a:lstStyle/>
          <a:p>
            <a:pPr eaLnBrk="1" hangingPunct="1"/>
            <a:r>
              <a:rPr lang="en-US" dirty="0" smtClean="0"/>
              <a:t>The Potential of the IoT Market</a:t>
            </a:r>
          </a:p>
        </p:txBody>
      </p:sp>
      <p:sp>
        <p:nvSpPr>
          <p:cNvPr id="29700" name="Slide Number Placeholder 5"/>
          <p:cNvSpPr txBox="1">
            <a:spLocks/>
          </p:cNvSpPr>
          <p:nvPr/>
        </p:nvSpPr>
        <p:spPr bwMode="auto">
          <a:xfrm>
            <a:off x="120650" y="6251575"/>
            <a:ext cx="336550" cy="365125"/>
          </a:xfrm>
          <a:prstGeom prst="rect">
            <a:avLst/>
          </a:prstGeom>
          <a:noFill/>
          <a:ln w="9525">
            <a:noFill/>
            <a:miter lim="800000"/>
            <a:headEnd/>
            <a:tailEnd/>
          </a:ln>
        </p:spPr>
        <p:txBody>
          <a:bodyPr/>
          <a:lstStyle/>
          <a:p>
            <a:fld id="{4EFDF1AB-8055-41EF-9244-0C8AC5B2F60B}" type="slidenum">
              <a:rPr lang="en-US" sz="1000"/>
              <a:pPr/>
              <a:t>27</a:t>
            </a:fld>
            <a:endParaRPr lang="en-US" sz="1000" dirty="0"/>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6134" y="1406022"/>
            <a:ext cx="7370652" cy="473872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36604274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a:xfrm>
            <a:off x="288925" y="419100"/>
            <a:ext cx="8567208" cy="762000"/>
          </a:xfrm>
        </p:spPr>
        <p:txBody>
          <a:bodyPr/>
          <a:lstStyle/>
          <a:p>
            <a:pPr eaLnBrk="1" hangingPunct="1"/>
            <a:r>
              <a:rPr lang="en-US" sz="2600" dirty="0" smtClean="0"/>
              <a:t>A Map of every Connected Device on Earth</a:t>
            </a:r>
          </a:p>
        </p:txBody>
      </p:sp>
      <p:sp>
        <p:nvSpPr>
          <p:cNvPr id="29700" name="Slide Number Placeholder 5"/>
          <p:cNvSpPr txBox="1">
            <a:spLocks/>
          </p:cNvSpPr>
          <p:nvPr/>
        </p:nvSpPr>
        <p:spPr bwMode="auto">
          <a:xfrm>
            <a:off x="120650" y="6251575"/>
            <a:ext cx="336550" cy="365125"/>
          </a:xfrm>
          <a:prstGeom prst="rect">
            <a:avLst/>
          </a:prstGeom>
          <a:noFill/>
          <a:ln w="9525">
            <a:noFill/>
            <a:miter lim="800000"/>
            <a:headEnd/>
            <a:tailEnd/>
          </a:ln>
        </p:spPr>
        <p:txBody>
          <a:bodyPr/>
          <a:lstStyle/>
          <a:p>
            <a:fld id="{4EFDF1AB-8055-41EF-9244-0C8AC5B2F60B}" type="slidenum">
              <a:rPr lang="en-US" sz="1000"/>
              <a:pPr/>
              <a:t>28</a:t>
            </a:fld>
            <a:endParaRPr lang="en-US" sz="1000" dirty="0"/>
          </a:p>
        </p:txBody>
      </p:sp>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5667" y="1093152"/>
            <a:ext cx="8126444" cy="497744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83508151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Rectangle 2"/>
          <p:cNvSpPr>
            <a:spLocks noGrp="1"/>
          </p:cNvSpPr>
          <p:nvPr>
            <p:ph type="title" idx="4294967295"/>
          </p:nvPr>
        </p:nvSpPr>
        <p:spPr>
          <a:xfrm>
            <a:off x="381000" y="561975"/>
            <a:ext cx="8551332" cy="1143000"/>
          </a:xfrm>
        </p:spPr>
        <p:txBody>
          <a:bodyPr/>
          <a:lstStyle/>
          <a:p>
            <a:r>
              <a:rPr lang="en-US" altLang="en-US" dirty="0" smtClean="0"/>
              <a:t>More “Things” are being connected</a:t>
            </a:r>
            <a:r>
              <a:rPr lang="en-GB" altLang="en-US" dirty="0" smtClean="0"/>
              <a:t> </a:t>
            </a:r>
          </a:p>
        </p:txBody>
      </p:sp>
      <p:pic>
        <p:nvPicPr>
          <p:cNvPr id="6148"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33975" y="5146939"/>
            <a:ext cx="2076450" cy="1406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9"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867400" y="3355444"/>
            <a:ext cx="2914650" cy="2009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50"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62467" y="3573726"/>
            <a:ext cx="2362200" cy="1573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51" name="Picture 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743200" y="2966243"/>
            <a:ext cx="2857500" cy="2019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52" name="Rectangle 8"/>
          <p:cNvSpPr>
            <a:spLocks noChangeArrowheads="1"/>
          </p:cNvSpPr>
          <p:nvPr/>
        </p:nvSpPr>
        <p:spPr bwMode="auto">
          <a:xfrm>
            <a:off x="381000" y="1704975"/>
            <a:ext cx="2625725" cy="1920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Verdana" pitchFamily="34" charset="0"/>
              <a:buChar char="−"/>
              <a:defRPr sz="2400">
                <a:solidFill>
                  <a:schemeClr val="tx1"/>
                </a:solidFill>
                <a:latin typeface="Verdana" pitchFamily="34" charset="0"/>
                <a:cs typeface="Arial" charset="0"/>
              </a:defRPr>
            </a:lvl1pPr>
            <a:lvl2pPr marL="742950" indent="-285750" eaLnBrk="0" hangingPunct="0">
              <a:spcBef>
                <a:spcPct val="20000"/>
              </a:spcBef>
              <a:buFont typeface="Verdana" pitchFamily="34" charset="0"/>
              <a:buChar char="−"/>
              <a:defRPr sz="2000">
                <a:solidFill>
                  <a:schemeClr val="tx1"/>
                </a:solidFill>
                <a:latin typeface="Verdana" pitchFamily="34" charset="0"/>
                <a:cs typeface="Arial" charset="0"/>
              </a:defRPr>
            </a:lvl2pPr>
            <a:lvl3pPr marL="1143000" indent="-228600" eaLnBrk="0" hangingPunct="0">
              <a:spcBef>
                <a:spcPct val="20000"/>
              </a:spcBef>
              <a:buFont typeface="Verdana" pitchFamily="34" charset="0"/>
              <a:buChar char="−"/>
              <a:defRPr>
                <a:solidFill>
                  <a:schemeClr val="tx1"/>
                </a:solidFill>
                <a:latin typeface="Verdana" pitchFamily="34" charset="0"/>
                <a:cs typeface="Arial" charset="0"/>
              </a:defRPr>
            </a:lvl3pPr>
            <a:lvl4pPr marL="1600200" indent="-228600" eaLnBrk="0" hangingPunct="0">
              <a:spcBef>
                <a:spcPct val="20000"/>
              </a:spcBef>
              <a:buFont typeface="Verdana" pitchFamily="34" charset="0"/>
              <a:buChar char="−"/>
              <a:defRPr sz="1600">
                <a:solidFill>
                  <a:schemeClr val="tx1"/>
                </a:solidFill>
                <a:latin typeface="Verdana" pitchFamily="34" charset="0"/>
                <a:cs typeface="Arial" charset="0"/>
              </a:defRPr>
            </a:lvl4pPr>
            <a:lvl5pPr marL="2057400" indent="-228600" eaLnBrk="0" hangingPunct="0">
              <a:spcBef>
                <a:spcPct val="20000"/>
              </a:spcBef>
              <a:buFont typeface="Verdana" pitchFamily="34" charset="0"/>
              <a:buChar char="−"/>
              <a:defRPr sz="1600">
                <a:solidFill>
                  <a:schemeClr val="tx1"/>
                </a:solidFill>
                <a:latin typeface="Verdana" pitchFamily="34" charset="0"/>
                <a:cs typeface="Arial" charset="0"/>
              </a:defRPr>
            </a:lvl5pPr>
            <a:lvl6pPr marL="2514600" indent="-228600" eaLnBrk="0" fontAlgn="base" hangingPunct="0">
              <a:spcBef>
                <a:spcPct val="20000"/>
              </a:spcBef>
              <a:spcAft>
                <a:spcPct val="0"/>
              </a:spcAft>
              <a:buFont typeface="Verdana" pitchFamily="34" charset="0"/>
              <a:buChar char="−"/>
              <a:defRPr sz="1600">
                <a:solidFill>
                  <a:schemeClr val="tx1"/>
                </a:solidFill>
                <a:latin typeface="Verdana" pitchFamily="34" charset="0"/>
                <a:cs typeface="Arial" charset="0"/>
              </a:defRPr>
            </a:lvl6pPr>
            <a:lvl7pPr marL="2971800" indent="-228600" eaLnBrk="0" fontAlgn="base" hangingPunct="0">
              <a:spcBef>
                <a:spcPct val="20000"/>
              </a:spcBef>
              <a:spcAft>
                <a:spcPct val="0"/>
              </a:spcAft>
              <a:buFont typeface="Verdana" pitchFamily="34" charset="0"/>
              <a:buChar char="−"/>
              <a:defRPr sz="1600">
                <a:solidFill>
                  <a:schemeClr val="tx1"/>
                </a:solidFill>
                <a:latin typeface="Verdana" pitchFamily="34" charset="0"/>
                <a:cs typeface="Arial" charset="0"/>
              </a:defRPr>
            </a:lvl7pPr>
            <a:lvl8pPr marL="3429000" indent="-228600" eaLnBrk="0" fontAlgn="base" hangingPunct="0">
              <a:spcBef>
                <a:spcPct val="20000"/>
              </a:spcBef>
              <a:spcAft>
                <a:spcPct val="0"/>
              </a:spcAft>
              <a:buFont typeface="Verdana" pitchFamily="34" charset="0"/>
              <a:buChar char="−"/>
              <a:defRPr sz="1600">
                <a:solidFill>
                  <a:schemeClr val="tx1"/>
                </a:solidFill>
                <a:latin typeface="Verdana" pitchFamily="34" charset="0"/>
                <a:cs typeface="Arial" charset="0"/>
              </a:defRPr>
            </a:lvl8pPr>
            <a:lvl9pPr marL="3886200" indent="-228600" eaLnBrk="0" fontAlgn="base" hangingPunct="0">
              <a:spcBef>
                <a:spcPct val="20000"/>
              </a:spcBef>
              <a:spcAft>
                <a:spcPct val="0"/>
              </a:spcAft>
              <a:buFont typeface="Verdana" pitchFamily="34" charset="0"/>
              <a:buChar char="−"/>
              <a:defRPr sz="1600">
                <a:solidFill>
                  <a:schemeClr val="tx1"/>
                </a:solidFill>
                <a:latin typeface="Verdana" pitchFamily="34" charset="0"/>
                <a:cs typeface="Arial" charset="0"/>
              </a:defRPr>
            </a:lvl9pPr>
          </a:lstStyle>
          <a:p>
            <a:pPr>
              <a:spcBef>
                <a:spcPct val="0"/>
              </a:spcBef>
              <a:buFontTx/>
              <a:buNone/>
            </a:pPr>
            <a:r>
              <a:rPr lang="en-GB" altLang="en-US" sz="2000" dirty="0">
                <a:latin typeface="Tw Cen MT" pitchFamily="34" charset="0"/>
              </a:rPr>
              <a:t>Home/daily-life devices</a:t>
            </a:r>
          </a:p>
          <a:p>
            <a:pPr>
              <a:spcBef>
                <a:spcPct val="0"/>
              </a:spcBef>
              <a:buFontTx/>
              <a:buNone/>
            </a:pPr>
            <a:r>
              <a:rPr lang="en-GB" altLang="en-US" sz="2000" dirty="0">
                <a:latin typeface="Tw Cen MT" pitchFamily="34" charset="0"/>
              </a:rPr>
              <a:t>Business and </a:t>
            </a:r>
          </a:p>
          <a:p>
            <a:pPr>
              <a:spcBef>
                <a:spcPct val="0"/>
              </a:spcBef>
              <a:buFontTx/>
              <a:buNone/>
            </a:pPr>
            <a:r>
              <a:rPr lang="en-GB" altLang="en-US" sz="2000" dirty="0">
                <a:latin typeface="Tw Cen MT" pitchFamily="34" charset="0"/>
              </a:rPr>
              <a:t>Public infrastructure</a:t>
            </a:r>
          </a:p>
          <a:p>
            <a:pPr>
              <a:spcBef>
                <a:spcPct val="0"/>
              </a:spcBef>
              <a:buFontTx/>
              <a:buNone/>
            </a:pPr>
            <a:r>
              <a:rPr lang="en-GB" altLang="en-US" sz="2000" dirty="0">
                <a:latin typeface="Tw Cen MT" pitchFamily="34" charset="0"/>
              </a:rPr>
              <a:t>Health-care</a:t>
            </a:r>
          </a:p>
          <a:p>
            <a:pPr>
              <a:spcBef>
                <a:spcPct val="0"/>
              </a:spcBef>
              <a:buFontTx/>
              <a:buNone/>
            </a:pPr>
            <a:r>
              <a:rPr lang="en-GB" altLang="en-US" sz="2000" dirty="0">
                <a:latin typeface="Tw Cen MT" pitchFamily="34" charset="0"/>
              </a:rPr>
              <a:t>…</a:t>
            </a:r>
          </a:p>
          <a:p>
            <a:pPr>
              <a:spcBef>
                <a:spcPct val="0"/>
              </a:spcBef>
              <a:buFontTx/>
              <a:buNone/>
            </a:pPr>
            <a:endParaRPr lang="en-GB" altLang="en-US" sz="2000" dirty="0">
              <a:latin typeface="Tw Cen MT" pitchFamily="34" charset="0"/>
            </a:endParaRPr>
          </a:p>
        </p:txBody>
      </p:sp>
      <p:pic>
        <p:nvPicPr>
          <p:cNvPr id="6153" name="Picture 9"/>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734050" y="1303867"/>
            <a:ext cx="3048000" cy="1881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2"/>
          <p:cNvSpPr txBox="1">
            <a:spLocks/>
          </p:cNvSpPr>
          <p:nvPr/>
        </p:nvSpPr>
        <p:spPr bwMode="auto">
          <a:xfrm>
            <a:off x="381000" y="174901"/>
            <a:ext cx="8551332"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lvl1pPr algn="l" defTabSz="457200" rtl="0" eaLnBrk="1" fontAlgn="base" hangingPunct="1">
              <a:spcBef>
                <a:spcPct val="0"/>
              </a:spcBef>
              <a:spcAft>
                <a:spcPct val="0"/>
              </a:spcAft>
              <a:defRPr sz="3200" b="1" kern="1200">
                <a:solidFill>
                  <a:schemeClr val="bg1"/>
                </a:solidFill>
                <a:latin typeface="+mj-lt"/>
                <a:ea typeface="ＭＳ Ｐゴシック" charset="0"/>
                <a:cs typeface="ＭＳ Ｐゴシック" charset="0"/>
              </a:defRPr>
            </a:lvl1pPr>
            <a:lvl2pPr algn="l" defTabSz="457200" rtl="0" eaLnBrk="1" fontAlgn="base" hangingPunct="1">
              <a:spcBef>
                <a:spcPct val="0"/>
              </a:spcBef>
              <a:spcAft>
                <a:spcPct val="0"/>
              </a:spcAft>
              <a:defRPr sz="3200" b="1">
                <a:solidFill>
                  <a:schemeClr val="bg1"/>
                </a:solidFill>
                <a:latin typeface="Verdana" charset="0"/>
                <a:ea typeface="ＭＳ Ｐゴシック" charset="0"/>
                <a:cs typeface="ＭＳ Ｐゴシック" charset="0"/>
              </a:defRPr>
            </a:lvl2pPr>
            <a:lvl3pPr algn="l" defTabSz="457200" rtl="0" eaLnBrk="1" fontAlgn="base" hangingPunct="1">
              <a:spcBef>
                <a:spcPct val="0"/>
              </a:spcBef>
              <a:spcAft>
                <a:spcPct val="0"/>
              </a:spcAft>
              <a:defRPr sz="3200" b="1">
                <a:solidFill>
                  <a:schemeClr val="bg1"/>
                </a:solidFill>
                <a:latin typeface="Verdana" charset="0"/>
                <a:ea typeface="ＭＳ Ｐゴシック" charset="0"/>
                <a:cs typeface="ＭＳ Ｐゴシック" charset="0"/>
              </a:defRPr>
            </a:lvl3pPr>
            <a:lvl4pPr algn="l" defTabSz="457200" rtl="0" eaLnBrk="1" fontAlgn="base" hangingPunct="1">
              <a:spcBef>
                <a:spcPct val="0"/>
              </a:spcBef>
              <a:spcAft>
                <a:spcPct val="0"/>
              </a:spcAft>
              <a:defRPr sz="3200" b="1">
                <a:solidFill>
                  <a:schemeClr val="bg1"/>
                </a:solidFill>
                <a:latin typeface="Verdana" charset="0"/>
                <a:ea typeface="ＭＳ Ｐゴシック" charset="0"/>
                <a:cs typeface="ＭＳ Ｐゴシック" charset="0"/>
              </a:defRPr>
            </a:lvl4pPr>
            <a:lvl5pPr algn="l" defTabSz="457200" rtl="0" eaLnBrk="1" fontAlgn="base" hangingPunct="1">
              <a:spcBef>
                <a:spcPct val="0"/>
              </a:spcBef>
              <a:spcAft>
                <a:spcPct val="0"/>
              </a:spcAft>
              <a:defRPr sz="3200" b="1">
                <a:solidFill>
                  <a:schemeClr val="bg1"/>
                </a:solidFill>
                <a:latin typeface="Verdana" charset="0"/>
                <a:ea typeface="ＭＳ Ｐゴシック" charset="0"/>
                <a:cs typeface="ＭＳ Ｐゴシック" charset="0"/>
              </a:defRPr>
            </a:lvl5pPr>
            <a:lvl6pPr marL="457200" algn="l" defTabSz="457200" rtl="0" eaLnBrk="1" fontAlgn="base" hangingPunct="1">
              <a:spcBef>
                <a:spcPct val="0"/>
              </a:spcBef>
              <a:spcAft>
                <a:spcPct val="0"/>
              </a:spcAft>
              <a:defRPr sz="3200" b="1">
                <a:solidFill>
                  <a:schemeClr val="bg1"/>
                </a:solidFill>
                <a:latin typeface="Verdana" charset="0"/>
                <a:ea typeface="ＭＳ Ｐゴシック" charset="0"/>
                <a:cs typeface="ＭＳ Ｐゴシック" charset="0"/>
              </a:defRPr>
            </a:lvl6pPr>
            <a:lvl7pPr marL="914400" algn="l" defTabSz="457200" rtl="0" eaLnBrk="1" fontAlgn="base" hangingPunct="1">
              <a:spcBef>
                <a:spcPct val="0"/>
              </a:spcBef>
              <a:spcAft>
                <a:spcPct val="0"/>
              </a:spcAft>
              <a:defRPr sz="3200" b="1">
                <a:solidFill>
                  <a:schemeClr val="bg1"/>
                </a:solidFill>
                <a:latin typeface="Verdana" charset="0"/>
                <a:ea typeface="ＭＳ Ｐゴシック" charset="0"/>
                <a:cs typeface="ＭＳ Ｐゴシック" charset="0"/>
              </a:defRPr>
            </a:lvl7pPr>
            <a:lvl8pPr marL="1371600" algn="l" defTabSz="457200" rtl="0" eaLnBrk="1" fontAlgn="base" hangingPunct="1">
              <a:spcBef>
                <a:spcPct val="0"/>
              </a:spcBef>
              <a:spcAft>
                <a:spcPct val="0"/>
              </a:spcAft>
              <a:defRPr sz="3200" b="1">
                <a:solidFill>
                  <a:schemeClr val="bg1"/>
                </a:solidFill>
                <a:latin typeface="Verdana" charset="0"/>
                <a:ea typeface="ＭＳ Ｐゴシック" charset="0"/>
                <a:cs typeface="ＭＳ Ｐゴシック" charset="0"/>
              </a:defRPr>
            </a:lvl8pPr>
            <a:lvl9pPr marL="1828800" algn="l" defTabSz="457200" rtl="0" eaLnBrk="1" fontAlgn="base" hangingPunct="1">
              <a:spcBef>
                <a:spcPct val="0"/>
              </a:spcBef>
              <a:spcAft>
                <a:spcPct val="0"/>
              </a:spcAft>
              <a:defRPr sz="3200" b="1">
                <a:solidFill>
                  <a:schemeClr val="bg1"/>
                </a:solidFill>
                <a:latin typeface="Verdana" charset="0"/>
                <a:ea typeface="ＭＳ Ｐゴシック" charset="0"/>
                <a:cs typeface="ＭＳ Ｐゴシック" charset="0"/>
              </a:defRPr>
            </a:lvl9pPr>
          </a:lstStyle>
          <a:p>
            <a:r>
              <a:rPr lang="en-US" altLang="en-US" dirty="0" smtClean="0">
                <a:solidFill>
                  <a:schemeClr val="tx1"/>
                </a:solidFill>
              </a:rPr>
              <a:t>More “Things” are being connected</a:t>
            </a:r>
            <a:r>
              <a:rPr lang="en-GB" altLang="en-US" dirty="0" smtClean="0">
                <a:solidFill>
                  <a:schemeClr val="tx1"/>
                </a:solidFill>
              </a:rPr>
              <a:t> </a:t>
            </a:r>
            <a:endParaRPr lang="en-GB" altLang="en-US" dirty="0" smtClean="0">
              <a:solidFill>
                <a:schemeClr val="tx1"/>
              </a:solidFill>
            </a:endParaRPr>
          </a:p>
        </p:txBody>
      </p:sp>
    </p:spTree>
    <p:extLst>
      <p:ext uri="{BB962C8B-B14F-4D97-AF65-F5344CB8AC3E}">
        <p14:creationId xmlns:p14="http://schemas.microsoft.com/office/powerpoint/2010/main" val="1246156197"/>
      </p:ext>
    </p:extLst>
  </p:cSld>
  <p:clrMapOvr>
    <a:masterClrMapping/>
  </p:clrMapOvr>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1" name="Picture 2" descr="j0235319"/>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19925" y="1484313"/>
            <a:ext cx="1171575" cy="1196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72" name="Picture 3" descr="Facebook/fakebook Template by JOhannski - A Facebook Template for creating your own Fakebook-Sit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84888" y="4476750"/>
            <a:ext cx="1685925" cy="2381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73" name="Rectangle 4"/>
          <p:cNvSpPr>
            <a:spLocks noGrp="1" noChangeArrowheads="1"/>
          </p:cNvSpPr>
          <p:nvPr>
            <p:ph type="title"/>
          </p:nvPr>
        </p:nvSpPr>
        <p:spPr/>
        <p:txBody>
          <a:bodyPr/>
          <a:lstStyle/>
          <a:p>
            <a:r>
              <a:rPr lang="en-US" altLang="en-US" dirty="0" smtClean="0"/>
              <a:t>People Connecting to Things</a:t>
            </a:r>
          </a:p>
        </p:txBody>
      </p:sp>
      <p:pic>
        <p:nvPicPr>
          <p:cNvPr id="7174" name="Picture 5" descr="Stickman 08 by nicubunu - Blue stick man figure illustrating various actions (par of the "/>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71550" y="2349500"/>
            <a:ext cx="2381250" cy="2381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57414" name="Rectangle 6"/>
          <p:cNvSpPr>
            <a:spLocks noChangeArrowheads="1"/>
          </p:cNvSpPr>
          <p:nvPr/>
        </p:nvSpPr>
        <p:spPr bwMode="auto">
          <a:xfrm>
            <a:off x="1908175" y="3284538"/>
            <a:ext cx="142875" cy="142875"/>
          </a:xfrm>
          <a:prstGeom prst="rect">
            <a:avLst/>
          </a:prstGeom>
          <a:solidFill>
            <a:srgbClr val="FF0000"/>
          </a:solidFill>
          <a:ln w="9525">
            <a:solidFill>
              <a:schemeClr val="tx1"/>
            </a:solidFill>
            <a:miter lim="800000"/>
            <a:headEnd/>
            <a:tailEnd/>
          </a:ln>
          <a:effectLst/>
          <a:extLst>
            <a:ext uri="{AF507438-7753-43e0-B8FC-AC1667EBCBE1}">
              <a14:hiddenEffects xmlns:a14="http://schemas.microsoft.com/office/drawing/2010/main">
                <a:effectLst>
                  <a:outerShdw blurRad="63500" dist="17961" dir="2700000" algn="ctr" rotWithShape="0">
                    <a:schemeClr val="tx1">
                      <a:gamma/>
                      <a:shade val="60000"/>
                      <a:invGamma/>
                      <a:alpha val="50000"/>
                    </a:schemeClr>
                  </a:outerShdw>
                </a:effectLst>
              </a14:hiddenEffects>
            </a:ext>
          </a:extLst>
        </p:spPr>
        <p:txBody>
          <a:bodyPr wrap="none" anchor="ctr"/>
          <a:lstStyle/>
          <a:p>
            <a:pPr>
              <a:defRPr/>
            </a:pPr>
            <a:endParaRPr lang="en-US" dirty="0">
              <a:ea typeface="ＭＳ Ｐゴシック" charset="0"/>
            </a:endParaRPr>
          </a:p>
        </p:txBody>
      </p:sp>
      <p:sp>
        <p:nvSpPr>
          <p:cNvPr id="657415" name="Oval 7"/>
          <p:cNvSpPr>
            <a:spLocks noChangeArrowheads="1"/>
          </p:cNvSpPr>
          <p:nvPr/>
        </p:nvSpPr>
        <p:spPr bwMode="auto">
          <a:xfrm>
            <a:off x="2781300" y="3376613"/>
            <a:ext cx="71438" cy="71437"/>
          </a:xfrm>
          <a:prstGeom prst="ellipse">
            <a:avLst/>
          </a:prstGeom>
          <a:solidFill>
            <a:srgbClr val="FF0000"/>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blurRad="63500" dist="17961" dir="2700000" algn="ctr" rotWithShape="0">
                    <a:srgbClr val="FF0000">
                      <a:gamma/>
                      <a:shade val="60000"/>
                      <a:invGamma/>
                      <a:alpha val="50000"/>
                    </a:srgbClr>
                  </a:outerShdw>
                </a:effectLst>
              </a14:hiddenEffects>
            </a:ext>
          </a:extLst>
        </p:spPr>
        <p:txBody>
          <a:bodyPr wrap="none" anchor="ctr"/>
          <a:lstStyle/>
          <a:p>
            <a:pPr>
              <a:defRPr/>
            </a:pPr>
            <a:endParaRPr lang="en-US" dirty="0">
              <a:ea typeface="ＭＳ Ｐゴシック" charset="0"/>
            </a:endParaRPr>
          </a:p>
        </p:txBody>
      </p:sp>
      <p:sp>
        <p:nvSpPr>
          <p:cNvPr id="657416" name="Oval 8"/>
          <p:cNvSpPr>
            <a:spLocks noChangeArrowheads="1"/>
          </p:cNvSpPr>
          <p:nvPr/>
        </p:nvSpPr>
        <p:spPr bwMode="auto">
          <a:xfrm>
            <a:off x="2411413" y="4365625"/>
            <a:ext cx="71437" cy="71438"/>
          </a:xfrm>
          <a:prstGeom prst="ellipse">
            <a:avLst/>
          </a:prstGeom>
          <a:solidFill>
            <a:srgbClr val="FF0000"/>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blurRad="63500" dist="17961" dir="2700000" algn="ctr" rotWithShape="0">
                    <a:srgbClr val="FF0000">
                      <a:gamma/>
                      <a:shade val="60000"/>
                      <a:invGamma/>
                      <a:alpha val="50000"/>
                    </a:srgbClr>
                  </a:outerShdw>
                </a:effectLst>
              </a14:hiddenEffects>
            </a:ext>
          </a:extLst>
        </p:spPr>
        <p:txBody>
          <a:bodyPr wrap="none" anchor="ctr"/>
          <a:lstStyle/>
          <a:p>
            <a:pPr>
              <a:defRPr/>
            </a:pPr>
            <a:endParaRPr lang="en-US" dirty="0">
              <a:ea typeface="ＭＳ Ｐゴシック" charset="0"/>
            </a:endParaRPr>
          </a:p>
        </p:txBody>
      </p:sp>
      <p:sp>
        <p:nvSpPr>
          <p:cNvPr id="657417" name="Oval 9"/>
          <p:cNvSpPr>
            <a:spLocks noChangeArrowheads="1"/>
          </p:cNvSpPr>
          <p:nvPr/>
        </p:nvSpPr>
        <p:spPr bwMode="auto">
          <a:xfrm>
            <a:off x="1258888" y="4437063"/>
            <a:ext cx="71437" cy="71437"/>
          </a:xfrm>
          <a:prstGeom prst="ellipse">
            <a:avLst/>
          </a:prstGeom>
          <a:solidFill>
            <a:srgbClr val="FF0000"/>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blurRad="63500" dist="17961" dir="2700000" algn="ctr" rotWithShape="0">
                    <a:srgbClr val="FF0000">
                      <a:gamma/>
                      <a:shade val="60000"/>
                      <a:invGamma/>
                      <a:alpha val="50000"/>
                    </a:srgbClr>
                  </a:outerShdw>
                </a:effectLst>
              </a14:hiddenEffects>
            </a:ext>
          </a:extLst>
        </p:spPr>
        <p:txBody>
          <a:bodyPr wrap="none" anchor="ctr"/>
          <a:lstStyle/>
          <a:p>
            <a:pPr>
              <a:defRPr/>
            </a:pPr>
            <a:endParaRPr lang="en-US" dirty="0">
              <a:ea typeface="ＭＳ Ｐゴシック" charset="0"/>
            </a:endParaRPr>
          </a:p>
        </p:txBody>
      </p:sp>
      <p:sp>
        <p:nvSpPr>
          <p:cNvPr id="657418" name="Line 10"/>
          <p:cNvSpPr>
            <a:spLocks noChangeShapeType="1"/>
          </p:cNvSpPr>
          <p:nvPr/>
        </p:nvSpPr>
        <p:spPr bwMode="auto">
          <a:xfrm>
            <a:off x="1331913" y="4579938"/>
            <a:ext cx="144462" cy="433387"/>
          </a:xfrm>
          <a:prstGeom prst="line">
            <a:avLst/>
          </a:prstGeom>
          <a:noFill/>
          <a:ln w="9525">
            <a:solidFill>
              <a:srgbClr val="808080"/>
            </a:solidFill>
            <a:prstDash val="dash"/>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17961" dir="2700000" algn="ctr" rotWithShape="0">
                    <a:srgbClr val="808080">
                      <a:gamma/>
                      <a:shade val="60000"/>
                      <a:invGamma/>
                      <a:alpha val="50000"/>
                    </a:srgbClr>
                  </a:outerShdw>
                </a:effectLst>
              </a14:hiddenEffects>
            </a:ext>
          </a:extLst>
        </p:spPr>
        <p:txBody>
          <a:bodyPr/>
          <a:lstStyle/>
          <a:p>
            <a:pPr>
              <a:defRPr/>
            </a:pPr>
            <a:endParaRPr lang="en-US" dirty="0">
              <a:ea typeface="ＭＳ Ｐゴシック" charset="0"/>
            </a:endParaRPr>
          </a:p>
        </p:txBody>
      </p:sp>
      <p:sp>
        <p:nvSpPr>
          <p:cNvPr id="657419" name="Text Box 11"/>
          <p:cNvSpPr txBox="1">
            <a:spLocks noChangeArrowheads="1"/>
          </p:cNvSpPr>
          <p:nvPr/>
        </p:nvSpPr>
        <p:spPr bwMode="auto">
          <a:xfrm>
            <a:off x="773113" y="5013325"/>
            <a:ext cx="990600" cy="2286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17961" dir="2700000" algn="ctr" rotWithShape="0">
                    <a:srgbClr val="FFFFFF">
                      <a:gamma/>
                      <a:shade val="60000"/>
                      <a:invGamma/>
                      <a:alpha val="50000"/>
                    </a:srgbClr>
                  </a:outerShdw>
                </a:effectLst>
              </a14:hiddenEffects>
            </a:ext>
          </a:extLst>
        </p:spPr>
        <p:txBody>
          <a:bodyPr wrap="none">
            <a:spAutoFit/>
          </a:bodyPr>
          <a:lstStyle/>
          <a:p>
            <a:pPr>
              <a:defRPr/>
            </a:pPr>
            <a:r>
              <a:rPr lang="en-US" sz="900" dirty="0">
                <a:latin typeface="Verdana" charset="0"/>
                <a:ea typeface="ＭＳ Ｐゴシック" charset="0"/>
              </a:rPr>
              <a:t>Motion sensor</a:t>
            </a:r>
          </a:p>
        </p:txBody>
      </p:sp>
      <p:sp>
        <p:nvSpPr>
          <p:cNvPr id="657420" name="Line 12"/>
          <p:cNvSpPr>
            <a:spLocks noChangeShapeType="1"/>
          </p:cNvSpPr>
          <p:nvPr/>
        </p:nvSpPr>
        <p:spPr bwMode="auto">
          <a:xfrm flipH="1">
            <a:off x="2268538" y="4508500"/>
            <a:ext cx="142875" cy="649288"/>
          </a:xfrm>
          <a:prstGeom prst="line">
            <a:avLst/>
          </a:prstGeom>
          <a:noFill/>
          <a:ln w="9525">
            <a:solidFill>
              <a:srgbClr val="808080"/>
            </a:solidFill>
            <a:prstDash val="dash"/>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17961" dir="2700000" algn="ctr" rotWithShape="0">
                    <a:srgbClr val="808080">
                      <a:gamma/>
                      <a:shade val="60000"/>
                      <a:invGamma/>
                      <a:alpha val="50000"/>
                    </a:srgbClr>
                  </a:outerShdw>
                </a:effectLst>
              </a14:hiddenEffects>
            </a:ext>
          </a:extLst>
        </p:spPr>
        <p:txBody>
          <a:bodyPr/>
          <a:lstStyle/>
          <a:p>
            <a:pPr>
              <a:defRPr/>
            </a:pPr>
            <a:endParaRPr lang="en-US" dirty="0">
              <a:ea typeface="ＭＳ Ｐゴシック" charset="0"/>
            </a:endParaRPr>
          </a:p>
        </p:txBody>
      </p:sp>
      <p:sp>
        <p:nvSpPr>
          <p:cNvPr id="657421" name="Text Box 13"/>
          <p:cNvSpPr txBox="1">
            <a:spLocks noChangeArrowheads="1"/>
          </p:cNvSpPr>
          <p:nvPr/>
        </p:nvSpPr>
        <p:spPr bwMode="auto">
          <a:xfrm>
            <a:off x="1835150" y="5157788"/>
            <a:ext cx="990600" cy="2286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17961" dir="2700000" algn="ctr" rotWithShape="0">
                    <a:srgbClr val="FFFFFF">
                      <a:gamma/>
                      <a:shade val="60000"/>
                      <a:invGamma/>
                      <a:alpha val="50000"/>
                    </a:srgbClr>
                  </a:outerShdw>
                </a:effectLst>
              </a14:hiddenEffects>
            </a:ext>
          </a:extLst>
        </p:spPr>
        <p:txBody>
          <a:bodyPr wrap="none">
            <a:spAutoFit/>
          </a:bodyPr>
          <a:lstStyle/>
          <a:p>
            <a:pPr>
              <a:defRPr/>
            </a:pPr>
            <a:r>
              <a:rPr lang="en-US" sz="900" dirty="0">
                <a:latin typeface="Verdana" charset="0"/>
                <a:ea typeface="ＭＳ Ｐゴシック" charset="0"/>
              </a:rPr>
              <a:t>Motion sensor</a:t>
            </a:r>
          </a:p>
        </p:txBody>
      </p:sp>
      <p:sp>
        <p:nvSpPr>
          <p:cNvPr id="657422" name="Line 14"/>
          <p:cNvSpPr>
            <a:spLocks noChangeShapeType="1"/>
          </p:cNvSpPr>
          <p:nvPr/>
        </p:nvSpPr>
        <p:spPr bwMode="auto">
          <a:xfrm>
            <a:off x="2849563" y="3457575"/>
            <a:ext cx="360362" cy="358775"/>
          </a:xfrm>
          <a:prstGeom prst="line">
            <a:avLst/>
          </a:prstGeom>
          <a:noFill/>
          <a:ln w="9525">
            <a:solidFill>
              <a:srgbClr val="808080"/>
            </a:solidFill>
            <a:prstDash val="dash"/>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17961" dir="2700000" algn="ctr" rotWithShape="0">
                    <a:srgbClr val="808080">
                      <a:gamma/>
                      <a:shade val="60000"/>
                      <a:invGamma/>
                      <a:alpha val="50000"/>
                    </a:srgbClr>
                  </a:outerShdw>
                </a:effectLst>
              </a14:hiddenEffects>
            </a:ext>
          </a:extLst>
        </p:spPr>
        <p:txBody>
          <a:bodyPr/>
          <a:lstStyle/>
          <a:p>
            <a:pPr>
              <a:defRPr/>
            </a:pPr>
            <a:endParaRPr lang="en-US" dirty="0">
              <a:ea typeface="ＭＳ Ｐゴシック" charset="0"/>
            </a:endParaRPr>
          </a:p>
        </p:txBody>
      </p:sp>
      <p:sp>
        <p:nvSpPr>
          <p:cNvPr id="657423" name="Text Box 15"/>
          <p:cNvSpPr txBox="1">
            <a:spLocks noChangeArrowheads="1"/>
          </p:cNvSpPr>
          <p:nvPr/>
        </p:nvSpPr>
        <p:spPr bwMode="auto">
          <a:xfrm>
            <a:off x="2789238" y="3789363"/>
            <a:ext cx="990600" cy="2286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17961" dir="2700000" algn="ctr" rotWithShape="0">
                    <a:srgbClr val="FFFFFF">
                      <a:gamma/>
                      <a:shade val="60000"/>
                      <a:invGamma/>
                      <a:alpha val="50000"/>
                    </a:srgbClr>
                  </a:outerShdw>
                </a:effectLst>
              </a14:hiddenEffects>
            </a:ext>
          </a:extLst>
        </p:spPr>
        <p:txBody>
          <a:bodyPr wrap="none">
            <a:spAutoFit/>
          </a:bodyPr>
          <a:lstStyle/>
          <a:p>
            <a:pPr>
              <a:defRPr/>
            </a:pPr>
            <a:r>
              <a:rPr lang="en-US" sz="900" dirty="0">
                <a:latin typeface="Verdana" charset="0"/>
                <a:ea typeface="ＭＳ Ｐゴシック" charset="0"/>
              </a:rPr>
              <a:t>Motion sensor</a:t>
            </a:r>
          </a:p>
        </p:txBody>
      </p:sp>
      <p:sp>
        <p:nvSpPr>
          <p:cNvPr id="657424" name="Line 16"/>
          <p:cNvSpPr>
            <a:spLocks noChangeShapeType="1"/>
          </p:cNvSpPr>
          <p:nvPr/>
        </p:nvSpPr>
        <p:spPr bwMode="auto">
          <a:xfrm flipH="1" flipV="1">
            <a:off x="1116013" y="2492375"/>
            <a:ext cx="792162" cy="719138"/>
          </a:xfrm>
          <a:prstGeom prst="line">
            <a:avLst/>
          </a:prstGeom>
          <a:noFill/>
          <a:ln w="9525">
            <a:solidFill>
              <a:srgbClr val="808080"/>
            </a:solidFill>
            <a:prstDash val="dash"/>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17961" dir="2700000" algn="ctr" rotWithShape="0">
                    <a:srgbClr val="808080">
                      <a:gamma/>
                      <a:shade val="60000"/>
                      <a:invGamma/>
                      <a:alpha val="50000"/>
                    </a:srgbClr>
                  </a:outerShdw>
                </a:effectLst>
              </a14:hiddenEffects>
            </a:ext>
          </a:extLst>
        </p:spPr>
        <p:txBody>
          <a:bodyPr/>
          <a:lstStyle/>
          <a:p>
            <a:pPr>
              <a:defRPr/>
            </a:pPr>
            <a:endParaRPr lang="en-US" dirty="0">
              <a:ea typeface="ＭＳ Ｐゴシック" charset="0"/>
            </a:endParaRPr>
          </a:p>
        </p:txBody>
      </p:sp>
      <p:sp>
        <p:nvSpPr>
          <p:cNvPr id="657425" name="Text Box 17"/>
          <p:cNvSpPr txBox="1">
            <a:spLocks noChangeArrowheads="1"/>
          </p:cNvSpPr>
          <p:nvPr/>
        </p:nvSpPr>
        <p:spPr bwMode="auto">
          <a:xfrm>
            <a:off x="611188" y="2205038"/>
            <a:ext cx="846137" cy="2286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17961" dir="2700000" algn="ctr" rotWithShape="0">
                    <a:srgbClr val="FFFFFF">
                      <a:gamma/>
                      <a:shade val="60000"/>
                      <a:invGamma/>
                      <a:alpha val="50000"/>
                    </a:srgbClr>
                  </a:outerShdw>
                </a:effectLst>
              </a14:hiddenEffects>
            </a:ext>
          </a:extLst>
        </p:spPr>
        <p:txBody>
          <a:bodyPr wrap="none">
            <a:spAutoFit/>
          </a:bodyPr>
          <a:lstStyle/>
          <a:p>
            <a:pPr>
              <a:defRPr/>
            </a:pPr>
            <a:r>
              <a:rPr lang="en-US" sz="900" dirty="0">
                <a:latin typeface="Verdana" charset="0"/>
                <a:ea typeface="ＭＳ Ｐゴシック" charset="0"/>
              </a:rPr>
              <a:t>ECG sensor</a:t>
            </a:r>
          </a:p>
        </p:txBody>
      </p:sp>
      <p:sp>
        <p:nvSpPr>
          <p:cNvPr id="657426" name="Arc 18"/>
          <p:cNvSpPr>
            <a:spLocks/>
          </p:cNvSpPr>
          <p:nvPr/>
        </p:nvSpPr>
        <p:spPr bwMode="auto">
          <a:xfrm rot="3089287">
            <a:off x="3492500" y="3140076"/>
            <a:ext cx="574675" cy="431800"/>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0" y="-1"/>
                </a:moveTo>
                <a:cubicBezTo>
                  <a:pt x="11929" y="-1"/>
                  <a:pt x="21600" y="9670"/>
                  <a:pt x="21600" y="21600"/>
                </a:cubicBezTo>
              </a:path>
              <a:path w="21600" h="21600" stroke="0" extrusionOk="0">
                <a:moveTo>
                  <a:pt x="0" y="-1"/>
                </a:moveTo>
                <a:cubicBezTo>
                  <a:pt x="11929" y="-1"/>
                  <a:pt x="21600" y="9670"/>
                  <a:pt x="21600" y="21600"/>
                </a:cubicBezTo>
                <a:lnTo>
                  <a:pt x="0" y="21600"/>
                </a:lnTo>
                <a:close/>
              </a:path>
            </a:pathLst>
          </a:custGeom>
          <a:noFill/>
          <a:ln w="9525">
            <a:solidFill>
              <a:srgbClr val="808080"/>
            </a:solidFill>
            <a:prstDash val="dash"/>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17961" dir="2700000" algn="ctr" rotWithShape="0">
                    <a:srgbClr val="808080">
                      <a:gamma/>
                      <a:shade val="60000"/>
                      <a:invGamma/>
                      <a:alpha val="50000"/>
                    </a:srgbClr>
                  </a:outerShdw>
                </a:effectLst>
              </a14:hiddenEffects>
            </a:ext>
          </a:extLst>
        </p:spPr>
        <p:txBody>
          <a:bodyPr wrap="none" anchor="ctr"/>
          <a:lstStyle/>
          <a:p>
            <a:pPr>
              <a:defRPr/>
            </a:pPr>
            <a:endParaRPr lang="en-US" dirty="0">
              <a:ea typeface="ＭＳ Ｐゴシック" charset="0"/>
            </a:endParaRPr>
          </a:p>
        </p:txBody>
      </p:sp>
      <p:sp>
        <p:nvSpPr>
          <p:cNvPr id="657427" name="Arc 19"/>
          <p:cNvSpPr>
            <a:spLocks/>
          </p:cNvSpPr>
          <p:nvPr/>
        </p:nvSpPr>
        <p:spPr bwMode="auto">
          <a:xfrm rot="3089287">
            <a:off x="3491706" y="3069432"/>
            <a:ext cx="720725" cy="576262"/>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0" y="-1"/>
                </a:moveTo>
                <a:cubicBezTo>
                  <a:pt x="11929" y="-1"/>
                  <a:pt x="21600" y="9670"/>
                  <a:pt x="21600" y="21600"/>
                </a:cubicBezTo>
              </a:path>
              <a:path w="21600" h="21600" stroke="0" extrusionOk="0">
                <a:moveTo>
                  <a:pt x="0" y="-1"/>
                </a:moveTo>
                <a:cubicBezTo>
                  <a:pt x="11929" y="-1"/>
                  <a:pt x="21600" y="9670"/>
                  <a:pt x="21600" y="21600"/>
                </a:cubicBezTo>
                <a:lnTo>
                  <a:pt x="0" y="21600"/>
                </a:lnTo>
                <a:close/>
              </a:path>
            </a:pathLst>
          </a:custGeom>
          <a:noFill/>
          <a:ln w="9525">
            <a:solidFill>
              <a:srgbClr val="808080"/>
            </a:solidFill>
            <a:prstDash val="dash"/>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17961" dir="2700000" algn="ctr" rotWithShape="0">
                    <a:srgbClr val="808080">
                      <a:gamma/>
                      <a:shade val="60000"/>
                      <a:invGamma/>
                      <a:alpha val="50000"/>
                    </a:srgbClr>
                  </a:outerShdw>
                </a:effectLst>
              </a14:hiddenEffects>
            </a:ext>
          </a:extLst>
        </p:spPr>
        <p:txBody>
          <a:bodyPr wrap="none" anchor="ctr"/>
          <a:lstStyle/>
          <a:p>
            <a:pPr>
              <a:defRPr/>
            </a:pPr>
            <a:endParaRPr lang="en-US" dirty="0">
              <a:ea typeface="ＭＳ Ｐゴシック" charset="0"/>
            </a:endParaRPr>
          </a:p>
        </p:txBody>
      </p:sp>
      <p:sp>
        <p:nvSpPr>
          <p:cNvPr id="657428" name="Arc 20"/>
          <p:cNvSpPr>
            <a:spLocks/>
          </p:cNvSpPr>
          <p:nvPr/>
        </p:nvSpPr>
        <p:spPr bwMode="auto">
          <a:xfrm rot="3089287">
            <a:off x="2484437" y="5011738"/>
            <a:ext cx="574675" cy="431800"/>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0" y="-1"/>
                </a:moveTo>
                <a:cubicBezTo>
                  <a:pt x="11929" y="-1"/>
                  <a:pt x="21600" y="9670"/>
                  <a:pt x="21600" y="21600"/>
                </a:cubicBezTo>
              </a:path>
              <a:path w="21600" h="21600" stroke="0" extrusionOk="0">
                <a:moveTo>
                  <a:pt x="0" y="-1"/>
                </a:moveTo>
                <a:cubicBezTo>
                  <a:pt x="11929" y="-1"/>
                  <a:pt x="21600" y="9670"/>
                  <a:pt x="21600" y="21600"/>
                </a:cubicBezTo>
                <a:lnTo>
                  <a:pt x="0" y="21600"/>
                </a:lnTo>
                <a:close/>
              </a:path>
            </a:pathLst>
          </a:custGeom>
          <a:noFill/>
          <a:ln w="9525">
            <a:solidFill>
              <a:srgbClr val="808080"/>
            </a:solidFill>
            <a:prstDash val="dash"/>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17961" dir="2700000" algn="ctr" rotWithShape="0">
                    <a:srgbClr val="808080">
                      <a:gamma/>
                      <a:shade val="60000"/>
                      <a:invGamma/>
                      <a:alpha val="50000"/>
                    </a:srgbClr>
                  </a:outerShdw>
                </a:effectLst>
              </a14:hiddenEffects>
            </a:ext>
          </a:extLst>
        </p:spPr>
        <p:txBody>
          <a:bodyPr wrap="none" anchor="ctr"/>
          <a:lstStyle/>
          <a:p>
            <a:pPr>
              <a:defRPr/>
            </a:pPr>
            <a:endParaRPr lang="en-US" dirty="0">
              <a:ea typeface="ＭＳ Ｐゴシック" charset="0"/>
            </a:endParaRPr>
          </a:p>
        </p:txBody>
      </p:sp>
      <p:sp>
        <p:nvSpPr>
          <p:cNvPr id="657429" name="Arc 21"/>
          <p:cNvSpPr>
            <a:spLocks/>
          </p:cNvSpPr>
          <p:nvPr/>
        </p:nvSpPr>
        <p:spPr bwMode="auto">
          <a:xfrm rot="3089287">
            <a:off x="2483644" y="4941094"/>
            <a:ext cx="720725" cy="576263"/>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0" y="-1"/>
                </a:moveTo>
                <a:cubicBezTo>
                  <a:pt x="11929" y="-1"/>
                  <a:pt x="21600" y="9670"/>
                  <a:pt x="21600" y="21600"/>
                </a:cubicBezTo>
              </a:path>
              <a:path w="21600" h="21600" stroke="0" extrusionOk="0">
                <a:moveTo>
                  <a:pt x="0" y="-1"/>
                </a:moveTo>
                <a:cubicBezTo>
                  <a:pt x="11929" y="-1"/>
                  <a:pt x="21600" y="9670"/>
                  <a:pt x="21600" y="21600"/>
                </a:cubicBezTo>
                <a:lnTo>
                  <a:pt x="0" y="21600"/>
                </a:lnTo>
                <a:close/>
              </a:path>
            </a:pathLst>
          </a:custGeom>
          <a:noFill/>
          <a:ln w="9525">
            <a:solidFill>
              <a:srgbClr val="808080"/>
            </a:solidFill>
            <a:prstDash val="dash"/>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17961" dir="2700000" algn="ctr" rotWithShape="0">
                    <a:srgbClr val="808080">
                      <a:gamma/>
                      <a:shade val="60000"/>
                      <a:invGamma/>
                      <a:alpha val="50000"/>
                    </a:srgbClr>
                  </a:outerShdw>
                </a:effectLst>
              </a14:hiddenEffects>
            </a:ext>
          </a:extLst>
        </p:spPr>
        <p:txBody>
          <a:bodyPr wrap="none" anchor="ctr"/>
          <a:lstStyle/>
          <a:p>
            <a:pPr>
              <a:defRPr/>
            </a:pPr>
            <a:endParaRPr lang="en-US" dirty="0">
              <a:ea typeface="ＭＳ Ｐゴシック" charset="0"/>
            </a:endParaRPr>
          </a:p>
        </p:txBody>
      </p:sp>
      <p:sp>
        <p:nvSpPr>
          <p:cNvPr id="657430" name="Arc 22"/>
          <p:cNvSpPr>
            <a:spLocks/>
          </p:cNvSpPr>
          <p:nvPr/>
        </p:nvSpPr>
        <p:spPr bwMode="auto">
          <a:xfrm rot="8055472">
            <a:off x="1047750" y="4489451"/>
            <a:ext cx="574675" cy="431800"/>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0" y="-1"/>
                </a:moveTo>
                <a:cubicBezTo>
                  <a:pt x="11929" y="-1"/>
                  <a:pt x="21600" y="9670"/>
                  <a:pt x="21600" y="21600"/>
                </a:cubicBezTo>
              </a:path>
              <a:path w="21600" h="21600" stroke="0" extrusionOk="0">
                <a:moveTo>
                  <a:pt x="0" y="-1"/>
                </a:moveTo>
                <a:cubicBezTo>
                  <a:pt x="11929" y="-1"/>
                  <a:pt x="21600" y="9670"/>
                  <a:pt x="21600" y="21600"/>
                </a:cubicBezTo>
                <a:lnTo>
                  <a:pt x="0" y="21600"/>
                </a:lnTo>
                <a:close/>
              </a:path>
            </a:pathLst>
          </a:custGeom>
          <a:noFill/>
          <a:ln w="9525">
            <a:solidFill>
              <a:srgbClr val="808080"/>
            </a:solidFill>
            <a:prstDash val="dash"/>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17961" dir="2700000" algn="ctr" rotWithShape="0">
                    <a:srgbClr val="808080">
                      <a:gamma/>
                      <a:shade val="60000"/>
                      <a:invGamma/>
                      <a:alpha val="50000"/>
                    </a:srgbClr>
                  </a:outerShdw>
                </a:effectLst>
              </a14:hiddenEffects>
            </a:ext>
          </a:extLst>
        </p:spPr>
        <p:txBody>
          <a:bodyPr wrap="none" anchor="ctr"/>
          <a:lstStyle/>
          <a:p>
            <a:pPr>
              <a:defRPr/>
            </a:pPr>
            <a:endParaRPr lang="en-US" dirty="0">
              <a:ea typeface="ＭＳ Ｐゴシック" charset="0"/>
            </a:endParaRPr>
          </a:p>
        </p:txBody>
      </p:sp>
      <p:sp>
        <p:nvSpPr>
          <p:cNvPr id="657431" name="Arc 23"/>
          <p:cNvSpPr>
            <a:spLocks/>
          </p:cNvSpPr>
          <p:nvPr/>
        </p:nvSpPr>
        <p:spPr bwMode="auto">
          <a:xfrm rot="8049972">
            <a:off x="970756" y="4437857"/>
            <a:ext cx="720725" cy="576262"/>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0" y="-1"/>
                </a:moveTo>
                <a:cubicBezTo>
                  <a:pt x="11929" y="-1"/>
                  <a:pt x="21600" y="9670"/>
                  <a:pt x="21600" y="21600"/>
                </a:cubicBezTo>
              </a:path>
              <a:path w="21600" h="21600" stroke="0" extrusionOk="0">
                <a:moveTo>
                  <a:pt x="0" y="-1"/>
                </a:moveTo>
                <a:cubicBezTo>
                  <a:pt x="11929" y="-1"/>
                  <a:pt x="21600" y="9670"/>
                  <a:pt x="21600" y="21600"/>
                </a:cubicBezTo>
                <a:lnTo>
                  <a:pt x="0" y="21600"/>
                </a:lnTo>
                <a:close/>
              </a:path>
            </a:pathLst>
          </a:custGeom>
          <a:noFill/>
          <a:ln w="9525">
            <a:solidFill>
              <a:srgbClr val="808080"/>
            </a:solidFill>
            <a:prstDash val="dash"/>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17961" dir="2700000" algn="ctr" rotWithShape="0">
                    <a:srgbClr val="808080">
                      <a:gamma/>
                      <a:shade val="60000"/>
                      <a:invGamma/>
                      <a:alpha val="50000"/>
                    </a:srgbClr>
                  </a:outerShdw>
                </a:effectLst>
              </a14:hiddenEffects>
            </a:ext>
          </a:extLst>
        </p:spPr>
        <p:txBody>
          <a:bodyPr wrap="none" anchor="ctr"/>
          <a:lstStyle/>
          <a:p>
            <a:pPr>
              <a:defRPr/>
            </a:pPr>
            <a:endParaRPr lang="en-US" dirty="0">
              <a:ea typeface="ＭＳ Ｐゴシック" charset="0"/>
            </a:endParaRPr>
          </a:p>
        </p:txBody>
      </p:sp>
      <p:sp>
        <p:nvSpPr>
          <p:cNvPr id="657432" name="Arc 24"/>
          <p:cNvSpPr>
            <a:spLocks/>
          </p:cNvSpPr>
          <p:nvPr/>
        </p:nvSpPr>
        <p:spPr bwMode="auto">
          <a:xfrm rot="-4366981">
            <a:off x="1268412" y="2747963"/>
            <a:ext cx="574675" cy="431800"/>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0" y="-1"/>
                </a:moveTo>
                <a:cubicBezTo>
                  <a:pt x="11929" y="-1"/>
                  <a:pt x="21600" y="9670"/>
                  <a:pt x="21600" y="21600"/>
                </a:cubicBezTo>
              </a:path>
              <a:path w="21600" h="21600" stroke="0" extrusionOk="0">
                <a:moveTo>
                  <a:pt x="0" y="-1"/>
                </a:moveTo>
                <a:cubicBezTo>
                  <a:pt x="11929" y="-1"/>
                  <a:pt x="21600" y="9670"/>
                  <a:pt x="21600" y="21600"/>
                </a:cubicBezTo>
                <a:lnTo>
                  <a:pt x="0" y="21600"/>
                </a:lnTo>
                <a:close/>
              </a:path>
            </a:pathLst>
          </a:custGeom>
          <a:noFill/>
          <a:ln w="9525">
            <a:solidFill>
              <a:srgbClr val="808080"/>
            </a:solidFill>
            <a:prstDash val="dash"/>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17961" dir="2700000" algn="ctr" rotWithShape="0">
                    <a:srgbClr val="808080">
                      <a:gamma/>
                      <a:shade val="60000"/>
                      <a:invGamma/>
                      <a:alpha val="50000"/>
                    </a:srgbClr>
                  </a:outerShdw>
                </a:effectLst>
              </a14:hiddenEffects>
            </a:ext>
          </a:extLst>
        </p:spPr>
        <p:txBody>
          <a:bodyPr wrap="none" anchor="ctr"/>
          <a:lstStyle/>
          <a:p>
            <a:pPr>
              <a:defRPr/>
            </a:pPr>
            <a:endParaRPr lang="en-US" dirty="0">
              <a:ea typeface="ＭＳ Ｐゴシック" charset="0"/>
            </a:endParaRPr>
          </a:p>
        </p:txBody>
      </p:sp>
      <p:sp>
        <p:nvSpPr>
          <p:cNvPr id="657433" name="Arc 25"/>
          <p:cNvSpPr>
            <a:spLocks/>
          </p:cNvSpPr>
          <p:nvPr/>
        </p:nvSpPr>
        <p:spPr bwMode="auto">
          <a:xfrm rot="-4379279">
            <a:off x="1186656" y="2637632"/>
            <a:ext cx="720725" cy="576262"/>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0" y="-1"/>
                </a:moveTo>
                <a:cubicBezTo>
                  <a:pt x="11929" y="-1"/>
                  <a:pt x="21600" y="9670"/>
                  <a:pt x="21600" y="21600"/>
                </a:cubicBezTo>
              </a:path>
              <a:path w="21600" h="21600" stroke="0" extrusionOk="0">
                <a:moveTo>
                  <a:pt x="0" y="-1"/>
                </a:moveTo>
                <a:cubicBezTo>
                  <a:pt x="11929" y="-1"/>
                  <a:pt x="21600" y="9670"/>
                  <a:pt x="21600" y="21600"/>
                </a:cubicBezTo>
                <a:lnTo>
                  <a:pt x="0" y="21600"/>
                </a:lnTo>
                <a:close/>
              </a:path>
            </a:pathLst>
          </a:custGeom>
          <a:noFill/>
          <a:ln w="9525">
            <a:solidFill>
              <a:srgbClr val="808080"/>
            </a:solidFill>
            <a:prstDash val="dash"/>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17961" dir="2700000" algn="ctr" rotWithShape="0">
                    <a:srgbClr val="808080">
                      <a:gamma/>
                      <a:shade val="60000"/>
                      <a:invGamma/>
                      <a:alpha val="50000"/>
                    </a:srgbClr>
                  </a:outerShdw>
                </a:effectLst>
              </a14:hiddenEffects>
            </a:ext>
          </a:extLst>
        </p:spPr>
        <p:txBody>
          <a:bodyPr wrap="none" anchor="ctr"/>
          <a:lstStyle/>
          <a:p>
            <a:pPr>
              <a:defRPr/>
            </a:pPr>
            <a:endParaRPr lang="en-US" dirty="0">
              <a:ea typeface="ＭＳ Ｐゴシック" charset="0"/>
            </a:endParaRPr>
          </a:p>
        </p:txBody>
      </p:sp>
      <p:pic>
        <p:nvPicPr>
          <p:cNvPr id="7195" name="Picture 26" desc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140200" y="4508500"/>
            <a:ext cx="576263" cy="576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57435" name="Arc 27"/>
          <p:cNvSpPr>
            <a:spLocks/>
          </p:cNvSpPr>
          <p:nvPr/>
        </p:nvSpPr>
        <p:spPr bwMode="auto">
          <a:xfrm rot="3172933">
            <a:off x="3511550" y="4221163"/>
            <a:ext cx="649288" cy="404812"/>
          </a:xfrm>
          <a:custGeom>
            <a:avLst/>
            <a:gdLst>
              <a:gd name="G0" fmla="+- 0 0 0"/>
              <a:gd name="G1" fmla="+- 17315 0 0"/>
              <a:gd name="G2" fmla="+- 21600 0 0"/>
              <a:gd name="T0" fmla="*/ 12913 w 21600"/>
              <a:gd name="T1" fmla="*/ 0 h 17315"/>
              <a:gd name="T2" fmla="*/ 21600 w 21600"/>
              <a:gd name="T3" fmla="*/ 17315 h 17315"/>
              <a:gd name="T4" fmla="*/ 0 w 21600"/>
              <a:gd name="T5" fmla="*/ 17315 h 17315"/>
            </a:gdLst>
            <a:ahLst/>
            <a:cxnLst>
              <a:cxn ang="0">
                <a:pos x="T0" y="T1"/>
              </a:cxn>
              <a:cxn ang="0">
                <a:pos x="T2" y="T3"/>
              </a:cxn>
              <a:cxn ang="0">
                <a:pos x="T4" y="T5"/>
              </a:cxn>
            </a:cxnLst>
            <a:rect l="0" t="0" r="r" b="b"/>
            <a:pathLst>
              <a:path w="21600" h="17315" fill="none" extrusionOk="0">
                <a:moveTo>
                  <a:pt x="12913" y="-1"/>
                </a:moveTo>
                <a:cubicBezTo>
                  <a:pt x="18379" y="4076"/>
                  <a:pt x="21600" y="10495"/>
                  <a:pt x="21600" y="17315"/>
                </a:cubicBezTo>
              </a:path>
              <a:path w="21600" h="17315" stroke="0" extrusionOk="0">
                <a:moveTo>
                  <a:pt x="12913" y="-1"/>
                </a:moveTo>
                <a:cubicBezTo>
                  <a:pt x="18379" y="4076"/>
                  <a:pt x="21600" y="10495"/>
                  <a:pt x="21600" y="17315"/>
                </a:cubicBezTo>
                <a:lnTo>
                  <a:pt x="0" y="17315"/>
                </a:lnTo>
                <a:close/>
              </a:path>
            </a:pathLst>
          </a:custGeom>
          <a:noFill/>
          <a:ln w="12700">
            <a:solidFill>
              <a:srgbClr val="00FF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17961" dir="2700000" algn="ctr" rotWithShape="0">
                    <a:srgbClr val="00FF00">
                      <a:gamma/>
                      <a:shade val="60000"/>
                      <a:invGamma/>
                      <a:alpha val="50000"/>
                    </a:srgbClr>
                  </a:outerShdw>
                </a:effectLst>
              </a14:hiddenEffects>
            </a:ext>
          </a:extLst>
        </p:spPr>
        <p:txBody>
          <a:bodyPr wrap="none" anchor="ctr"/>
          <a:lstStyle/>
          <a:p>
            <a:pPr>
              <a:defRPr/>
            </a:pPr>
            <a:endParaRPr lang="en-US" dirty="0">
              <a:ea typeface="ＭＳ Ｐゴシック" charset="0"/>
            </a:endParaRPr>
          </a:p>
        </p:txBody>
      </p:sp>
      <p:sp>
        <p:nvSpPr>
          <p:cNvPr id="657436" name="Arc 28"/>
          <p:cNvSpPr>
            <a:spLocks/>
          </p:cNvSpPr>
          <p:nvPr/>
        </p:nvSpPr>
        <p:spPr bwMode="auto">
          <a:xfrm rot="3178077">
            <a:off x="3563144" y="4294982"/>
            <a:ext cx="504825" cy="331787"/>
          </a:xfrm>
          <a:custGeom>
            <a:avLst/>
            <a:gdLst>
              <a:gd name="G0" fmla="+- 0 0 0"/>
              <a:gd name="G1" fmla="+- 17315 0 0"/>
              <a:gd name="G2" fmla="+- 21600 0 0"/>
              <a:gd name="T0" fmla="*/ 12913 w 21600"/>
              <a:gd name="T1" fmla="*/ 0 h 17315"/>
              <a:gd name="T2" fmla="*/ 21600 w 21600"/>
              <a:gd name="T3" fmla="*/ 17315 h 17315"/>
              <a:gd name="T4" fmla="*/ 0 w 21600"/>
              <a:gd name="T5" fmla="*/ 17315 h 17315"/>
            </a:gdLst>
            <a:ahLst/>
            <a:cxnLst>
              <a:cxn ang="0">
                <a:pos x="T0" y="T1"/>
              </a:cxn>
              <a:cxn ang="0">
                <a:pos x="T2" y="T3"/>
              </a:cxn>
              <a:cxn ang="0">
                <a:pos x="T4" y="T5"/>
              </a:cxn>
            </a:cxnLst>
            <a:rect l="0" t="0" r="r" b="b"/>
            <a:pathLst>
              <a:path w="21600" h="17315" fill="none" extrusionOk="0">
                <a:moveTo>
                  <a:pt x="12913" y="-1"/>
                </a:moveTo>
                <a:cubicBezTo>
                  <a:pt x="18379" y="4076"/>
                  <a:pt x="21600" y="10495"/>
                  <a:pt x="21600" y="17315"/>
                </a:cubicBezTo>
              </a:path>
              <a:path w="21600" h="17315" stroke="0" extrusionOk="0">
                <a:moveTo>
                  <a:pt x="12913" y="-1"/>
                </a:moveTo>
                <a:cubicBezTo>
                  <a:pt x="18379" y="4076"/>
                  <a:pt x="21600" y="10495"/>
                  <a:pt x="21600" y="17315"/>
                </a:cubicBezTo>
                <a:lnTo>
                  <a:pt x="0" y="17315"/>
                </a:lnTo>
                <a:close/>
              </a:path>
            </a:pathLst>
          </a:custGeom>
          <a:noFill/>
          <a:ln w="12700">
            <a:solidFill>
              <a:srgbClr val="00FF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17961" dir="2700000" algn="ctr" rotWithShape="0">
                    <a:srgbClr val="00FF00">
                      <a:gamma/>
                      <a:shade val="60000"/>
                      <a:invGamma/>
                      <a:alpha val="50000"/>
                    </a:srgbClr>
                  </a:outerShdw>
                </a:effectLst>
              </a14:hiddenEffects>
            </a:ext>
          </a:extLst>
        </p:spPr>
        <p:txBody>
          <a:bodyPr wrap="none" anchor="ctr"/>
          <a:lstStyle/>
          <a:p>
            <a:pPr>
              <a:defRPr/>
            </a:pPr>
            <a:endParaRPr lang="en-US" dirty="0">
              <a:ea typeface="ＭＳ Ｐゴシック" charset="0"/>
            </a:endParaRPr>
          </a:p>
        </p:txBody>
      </p:sp>
      <p:sp>
        <p:nvSpPr>
          <p:cNvPr id="657437" name="Arc 29"/>
          <p:cNvSpPr>
            <a:spLocks/>
          </p:cNvSpPr>
          <p:nvPr/>
        </p:nvSpPr>
        <p:spPr bwMode="auto">
          <a:xfrm rot="3260608">
            <a:off x="3559175" y="4349750"/>
            <a:ext cx="431800" cy="260350"/>
          </a:xfrm>
          <a:custGeom>
            <a:avLst/>
            <a:gdLst>
              <a:gd name="G0" fmla="+- 0 0 0"/>
              <a:gd name="G1" fmla="+- 17315 0 0"/>
              <a:gd name="G2" fmla="+- 21600 0 0"/>
              <a:gd name="T0" fmla="*/ 12913 w 21600"/>
              <a:gd name="T1" fmla="*/ 0 h 17315"/>
              <a:gd name="T2" fmla="*/ 21600 w 21600"/>
              <a:gd name="T3" fmla="*/ 17315 h 17315"/>
              <a:gd name="T4" fmla="*/ 0 w 21600"/>
              <a:gd name="T5" fmla="*/ 17315 h 17315"/>
            </a:gdLst>
            <a:ahLst/>
            <a:cxnLst>
              <a:cxn ang="0">
                <a:pos x="T0" y="T1"/>
              </a:cxn>
              <a:cxn ang="0">
                <a:pos x="T2" y="T3"/>
              </a:cxn>
              <a:cxn ang="0">
                <a:pos x="T4" y="T5"/>
              </a:cxn>
            </a:cxnLst>
            <a:rect l="0" t="0" r="r" b="b"/>
            <a:pathLst>
              <a:path w="21600" h="17315" fill="none" extrusionOk="0">
                <a:moveTo>
                  <a:pt x="12913" y="-1"/>
                </a:moveTo>
                <a:cubicBezTo>
                  <a:pt x="18379" y="4076"/>
                  <a:pt x="21600" y="10495"/>
                  <a:pt x="21600" y="17315"/>
                </a:cubicBezTo>
              </a:path>
              <a:path w="21600" h="17315" stroke="0" extrusionOk="0">
                <a:moveTo>
                  <a:pt x="12913" y="-1"/>
                </a:moveTo>
                <a:cubicBezTo>
                  <a:pt x="18379" y="4076"/>
                  <a:pt x="21600" y="10495"/>
                  <a:pt x="21600" y="17315"/>
                </a:cubicBezTo>
                <a:lnTo>
                  <a:pt x="0" y="17315"/>
                </a:lnTo>
                <a:close/>
              </a:path>
            </a:pathLst>
          </a:custGeom>
          <a:noFill/>
          <a:ln w="12700">
            <a:solidFill>
              <a:srgbClr val="00FF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17961" dir="2700000" algn="ctr" rotWithShape="0">
                    <a:srgbClr val="00FF00">
                      <a:gamma/>
                      <a:shade val="60000"/>
                      <a:invGamma/>
                      <a:alpha val="50000"/>
                    </a:srgbClr>
                  </a:outerShdw>
                </a:effectLst>
              </a14:hiddenEffects>
            </a:ext>
          </a:extLst>
        </p:spPr>
        <p:txBody>
          <a:bodyPr wrap="none" anchor="ctr"/>
          <a:lstStyle/>
          <a:p>
            <a:pPr>
              <a:defRPr/>
            </a:pPr>
            <a:endParaRPr lang="en-US" dirty="0">
              <a:ea typeface="ＭＳ Ｐゴシック" charset="0"/>
            </a:endParaRPr>
          </a:p>
        </p:txBody>
      </p:sp>
      <p:sp>
        <p:nvSpPr>
          <p:cNvPr id="657438" name="AutoShape 30"/>
          <p:cNvSpPr>
            <a:spLocks noChangeArrowheads="1"/>
          </p:cNvSpPr>
          <p:nvPr/>
        </p:nvSpPr>
        <p:spPr bwMode="auto">
          <a:xfrm>
            <a:off x="3419475" y="4221163"/>
            <a:ext cx="360363" cy="287337"/>
          </a:xfrm>
          <a:prstGeom prst="lightningBolt">
            <a:avLst/>
          </a:prstGeom>
          <a:solidFill>
            <a:srgbClr val="FFFFFF"/>
          </a:solidFill>
          <a:ln w="9525">
            <a:solidFill>
              <a:schemeClr val="tx1"/>
            </a:solidFill>
            <a:miter lim="800000"/>
            <a:headEnd/>
            <a:tailEnd/>
          </a:ln>
          <a:effectLst/>
          <a:extLst>
            <a:ext uri="{AF507438-7753-43e0-B8FC-AC1667EBCBE1}">
              <a14:hiddenEffects xmlns:a14="http://schemas.microsoft.com/office/drawing/2010/main">
                <a:effectLst>
                  <a:outerShdw blurRad="63500" dist="17961" dir="2700000" algn="ctr" rotWithShape="0">
                    <a:schemeClr val="tx1">
                      <a:gamma/>
                      <a:shade val="60000"/>
                      <a:invGamma/>
                      <a:alpha val="50000"/>
                    </a:schemeClr>
                  </a:outerShdw>
                </a:effectLst>
              </a14:hiddenEffects>
            </a:ext>
          </a:extLst>
        </p:spPr>
        <p:txBody>
          <a:bodyPr wrap="none" anchor="ctr"/>
          <a:lstStyle/>
          <a:p>
            <a:pPr>
              <a:defRPr/>
            </a:pPr>
            <a:endParaRPr lang="en-US" dirty="0">
              <a:ea typeface="ＭＳ Ｐゴシック" charset="0"/>
            </a:endParaRPr>
          </a:p>
        </p:txBody>
      </p:sp>
      <p:pic>
        <p:nvPicPr>
          <p:cNvPr id="7200" name="Picture 31" desc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643438" y="2708275"/>
            <a:ext cx="2089150" cy="1601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57440" name="Line 32"/>
          <p:cNvSpPr>
            <a:spLocks noChangeShapeType="1"/>
          </p:cNvSpPr>
          <p:nvPr/>
        </p:nvSpPr>
        <p:spPr bwMode="auto">
          <a:xfrm flipV="1">
            <a:off x="4643438" y="4149725"/>
            <a:ext cx="288925" cy="358775"/>
          </a:xfrm>
          <a:prstGeom prst="line">
            <a:avLst/>
          </a:prstGeom>
          <a:noFill/>
          <a:ln w="9525">
            <a:solidFill>
              <a:schemeClr val="tx1"/>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17961" dir="2700000" algn="ctr" rotWithShape="0">
                    <a:schemeClr val="tx1">
                      <a:gamma/>
                      <a:shade val="60000"/>
                      <a:invGamma/>
                      <a:alpha val="50000"/>
                    </a:schemeClr>
                  </a:outerShdw>
                </a:effectLst>
              </a14:hiddenEffects>
            </a:ext>
          </a:extLst>
        </p:spPr>
        <p:txBody>
          <a:bodyPr/>
          <a:lstStyle/>
          <a:p>
            <a:pPr>
              <a:defRPr/>
            </a:pPr>
            <a:endParaRPr lang="en-US" dirty="0">
              <a:ea typeface="ＭＳ Ｐゴシック" charset="0"/>
            </a:endParaRPr>
          </a:p>
        </p:txBody>
      </p:sp>
      <p:pic>
        <p:nvPicPr>
          <p:cNvPr id="7202" name="Picture 6"/>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732588" y="4724400"/>
            <a:ext cx="444500" cy="665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57442" name="Line 34"/>
          <p:cNvSpPr>
            <a:spLocks noChangeShapeType="1"/>
          </p:cNvSpPr>
          <p:nvPr/>
        </p:nvSpPr>
        <p:spPr bwMode="auto">
          <a:xfrm>
            <a:off x="6227763" y="4149725"/>
            <a:ext cx="215900" cy="287338"/>
          </a:xfrm>
          <a:prstGeom prst="line">
            <a:avLst/>
          </a:prstGeom>
          <a:noFill/>
          <a:ln w="9525">
            <a:solidFill>
              <a:schemeClr val="tx1"/>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17961" dir="2700000" algn="ctr" rotWithShape="0">
                    <a:schemeClr val="tx1">
                      <a:gamma/>
                      <a:shade val="60000"/>
                      <a:invGamma/>
                      <a:alpha val="50000"/>
                    </a:schemeClr>
                  </a:outerShdw>
                </a:effectLst>
              </a14:hiddenEffects>
            </a:ext>
          </a:extLst>
        </p:spPr>
        <p:txBody>
          <a:bodyPr/>
          <a:lstStyle/>
          <a:p>
            <a:pPr>
              <a:defRPr/>
            </a:pPr>
            <a:endParaRPr lang="en-US" dirty="0">
              <a:ea typeface="ＭＳ Ｐゴシック" charset="0"/>
            </a:endParaRPr>
          </a:p>
        </p:txBody>
      </p:sp>
      <p:pic>
        <p:nvPicPr>
          <p:cNvPr id="7204" name="Picture 35" descr="MC900411406[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948488" y="1989138"/>
            <a:ext cx="425450" cy="411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57444" name="Line 36"/>
          <p:cNvSpPr>
            <a:spLocks noChangeShapeType="1"/>
          </p:cNvSpPr>
          <p:nvPr/>
        </p:nvSpPr>
        <p:spPr bwMode="auto">
          <a:xfrm flipV="1">
            <a:off x="6227763" y="2420938"/>
            <a:ext cx="649287" cy="431800"/>
          </a:xfrm>
          <a:prstGeom prst="line">
            <a:avLst/>
          </a:prstGeom>
          <a:noFill/>
          <a:ln w="9525">
            <a:solidFill>
              <a:schemeClr val="tx1"/>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17961" dir="2700000" algn="ctr" rotWithShape="0">
                    <a:schemeClr val="tx1">
                      <a:gamma/>
                      <a:shade val="60000"/>
                      <a:invGamma/>
                      <a:alpha val="50000"/>
                    </a:schemeClr>
                  </a:outerShdw>
                </a:effectLst>
              </a14:hiddenEffects>
            </a:ext>
          </a:extLst>
        </p:spPr>
        <p:txBody>
          <a:bodyPr/>
          <a:lstStyle/>
          <a:p>
            <a:pPr>
              <a:defRPr/>
            </a:pPr>
            <a:endParaRPr lang="en-US" dirty="0">
              <a:ea typeface="ＭＳ Ｐゴシック" charset="0"/>
            </a:endParaRPr>
          </a:p>
        </p:txBody>
      </p:sp>
      <p:pic>
        <p:nvPicPr>
          <p:cNvPr id="7206" name="Picture 37" desc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524750" y="2924175"/>
            <a:ext cx="714375"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57446" name="Line 38"/>
          <p:cNvSpPr>
            <a:spLocks noChangeShapeType="1"/>
          </p:cNvSpPr>
          <p:nvPr/>
        </p:nvSpPr>
        <p:spPr bwMode="auto">
          <a:xfrm flipV="1">
            <a:off x="6732588" y="3284538"/>
            <a:ext cx="719137" cy="73025"/>
          </a:xfrm>
          <a:prstGeom prst="line">
            <a:avLst/>
          </a:prstGeom>
          <a:noFill/>
          <a:ln w="9525">
            <a:solidFill>
              <a:schemeClr val="tx1"/>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17961" dir="2700000" algn="ctr" rotWithShape="0">
                    <a:schemeClr val="tx1">
                      <a:gamma/>
                      <a:shade val="60000"/>
                      <a:invGamma/>
                      <a:alpha val="50000"/>
                    </a:schemeClr>
                  </a:outerShdw>
                </a:effectLst>
              </a14:hiddenEffects>
            </a:ext>
          </a:extLst>
        </p:spPr>
        <p:txBody>
          <a:bodyPr/>
          <a:lstStyle/>
          <a:p>
            <a:pPr>
              <a:defRPr/>
            </a:pPr>
            <a:endParaRPr lang="en-US" dirty="0">
              <a:ea typeface="ＭＳ Ｐゴシック" charset="0"/>
            </a:endParaRPr>
          </a:p>
        </p:txBody>
      </p:sp>
      <p:sp>
        <p:nvSpPr>
          <p:cNvPr id="657447" name="Text Box 39"/>
          <p:cNvSpPr txBox="1">
            <a:spLocks noChangeArrowheads="1"/>
          </p:cNvSpPr>
          <p:nvPr/>
        </p:nvSpPr>
        <p:spPr bwMode="auto">
          <a:xfrm>
            <a:off x="5241925" y="3284538"/>
            <a:ext cx="912813" cy="304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17961" dir="2700000" algn="ctr" rotWithShape="0">
                    <a:srgbClr val="FFFFFF">
                      <a:gamma/>
                      <a:shade val="60000"/>
                      <a:invGamma/>
                      <a:alpha val="50000"/>
                    </a:srgbClr>
                  </a:outerShdw>
                </a:effectLst>
              </a14:hiddenEffects>
            </a:ext>
          </a:extLst>
        </p:spPr>
        <p:txBody>
          <a:bodyPr wrap="none">
            <a:spAutoFit/>
          </a:bodyPr>
          <a:lstStyle/>
          <a:p>
            <a:pPr>
              <a:defRPr/>
            </a:pPr>
            <a:r>
              <a:rPr lang="en-US" sz="1400" dirty="0">
                <a:latin typeface="Verdana" charset="0"/>
                <a:ea typeface="ＭＳ Ｐゴシック" charset="0"/>
              </a:rPr>
              <a:t>Internet</a:t>
            </a:r>
          </a:p>
        </p:txBody>
      </p:sp>
    </p:spTree>
    <p:extLst>
      <p:ext uri="{BB962C8B-B14F-4D97-AF65-F5344CB8AC3E}">
        <p14:creationId xmlns:p14="http://schemas.microsoft.com/office/powerpoint/2010/main" val="52613005"/>
      </p:ext>
    </p:extLst>
  </p:cSld>
  <p:clrMapOvr>
    <a:masterClrMapping/>
  </p:clrMapOvr>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5" name="Picture 2" desc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27763" y="3433763"/>
            <a:ext cx="477837" cy="500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196" name="Rectangle 3"/>
          <p:cNvSpPr>
            <a:spLocks noGrp="1" noChangeArrowheads="1"/>
          </p:cNvSpPr>
          <p:nvPr>
            <p:ph type="title"/>
          </p:nvPr>
        </p:nvSpPr>
        <p:spPr/>
        <p:txBody>
          <a:bodyPr/>
          <a:lstStyle/>
          <a:p>
            <a:r>
              <a:rPr lang="en-US" altLang="en-US" dirty="0" smtClean="0"/>
              <a:t>Things Connecting to Things</a:t>
            </a:r>
          </a:p>
        </p:txBody>
      </p:sp>
      <p:pic>
        <p:nvPicPr>
          <p:cNvPr id="8197" name="Picture 4" descr="connected-ca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63938" y="1052513"/>
            <a:ext cx="4314825" cy="1871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198" name="Picture 5" descr="rally-car by netalloy - "/>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32363" y="3644900"/>
            <a:ext cx="2381250" cy="1266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58438" name="Arc 6"/>
          <p:cNvSpPr>
            <a:spLocks/>
          </p:cNvSpPr>
          <p:nvPr/>
        </p:nvSpPr>
        <p:spPr bwMode="auto">
          <a:xfrm>
            <a:off x="4572000" y="2349500"/>
            <a:ext cx="1728788" cy="1439863"/>
          </a:xfrm>
          <a:custGeom>
            <a:avLst/>
            <a:gdLst>
              <a:gd name="G0" fmla="+- 0 0 0"/>
              <a:gd name="G1" fmla="+- 21600 0 0"/>
              <a:gd name="G2" fmla="+- 21600 0 0"/>
              <a:gd name="T0" fmla="*/ 0 w 21453"/>
              <a:gd name="T1" fmla="*/ 0 h 21600"/>
              <a:gd name="T2" fmla="*/ 21453 w 21453"/>
              <a:gd name="T3" fmla="*/ 19081 h 21600"/>
              <a:gd name="T4" fmla="*/ 0 w 21453"/>
              <a:gd name="T5" fmla="*/ 21600 h 21600"/>
            </a:gdLst>
            <a:ahLst/>
            <a:cxnLst>
              <a:cxn ang="0">
                <a:pos x="T0" y="T1"/>
              </a:cxn>
              <a:cxn ang="0">
                <a:pos x="T2" y="T3"/>
              </a:cxn>
              <a:cxn ang="0">
                <a:pos x="T4" y="T5"/>
              </a:cxn>
            </a:cxnLst>
            <a:rect l="0" t="0" r="r" b="b"/>
            <a:pathLst>
              <a:path w="21453" h="21600" fill="none" extrusionOk="0">
                <a:moveTo>
                  <a:pt x="0" y="-1"/>
                </a:moveTo>
                <a:cubicBezTo>
                  <a:pt x="10954" y="-1"/>
                  <a:pt x="20175" y="8200"/>
                  <a:pt x="21452" y="19081"/>
                </a:cubicBezTo>
              </a:path>
              <a:path w="21453" h="21600" stroke="0" extrusionOk="0">
                <a:moveTo>
                  <a:pt x="0" y="-1"/>
                </a:moveTo>
                <a:cubicBezTo>
                  <a:pt x="10954" y="-1"/>
                  <a:pt x="20175" y="8200"/>
                  <a:pt x="21452" y="19081"/>
                </a:cubicBezTo>
                <a:lnTo>
                  <a:pt x="0" y="21600"/>
                </a:lnTo>
                <a:close/>
              </a:path>
            </a:pathLst>
          </a:custGeom>
          <a:noFill/>
          <a:ln w="15875">
            <a:solidFill>
              <a:schemeClr val="bg2"/>
            </a:solidFill>
            <a:prstDash val="dash"/>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17961" dir="2700000" algn="ctr" rotWithShape="0">
                    <a:schemeClr val="bg2">
                      <a:gamma/>
                      <a:shade val="60000"/>
                      <a:invGamma/>
                      <a:alpha val="50000"/>
                    </a:schemeClr>
                  </a:outerShdw>
                </a:effectLst>
              </a14:hiddenEffects>
            </a:ext>
          </a:extLst>
        </p:spPr>
        <p:txBody>
          <a:bodyPr wrap="none" anchor="ctr"/>
          <a:lstStyle/>
          <a:p>
            <a:pPr>
              <a:defRPr/>
            </a:pPr>
            <a:endParaRPr lang="en-US" dirty="0">
              <a:ea typeface="ＭＳ Ｐゴシック" charset="0"/>
            </a:endParaRPr>
          </a:p>
        </p:txBody>
      </p:sp>
      <p:pic>
        <p:nvPicPr>
          <p:cNvPr id="8200" name="Picture 7" descr="Police car by liftarn - A SAAB 900 police car from the Swedish Road Administration (V�gverket)."/>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58888" y="1700213"/>
            <a:ext cx="1296987" cy="1104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58440" name="Arc 8"/>
          <p:cNvSpPr>
            <a:spLocks/>
          </p:cNvSpPr>
          <p:nvPr/>
        </p:nvSpPr>
        <p:spPr bwMode="auto">
          <a:xfrm rot="21450627" flipH="1">
            <a:off x="2411413" y="1989138"/>
            <a:ext cx="1368425" cy="144462"/>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0" y="-1"/>
                </a:moveTo>
                <a:cubicBezTo>
                  <a:pt x="11929" y="-1"/>
                  <a:pt x="21600" y="9670"/>
                  <a:pt x="21600" y="21600"/>
                </a:cubicBezTo>
              </a:path>
              <a:path w="21600" h="21600" stroke="0" extrusionOk="0">
                <a:moveTo>
                  <a:pt x="0" y="-1"/>
                </a:moveTo>
                <a:cubicBezTo>
                  <a:pt x="11929" y="-1"/>
                  <a:pt x="21600" y="9670"/>
                  <a:pt x="21600" y="21600"/>
                </a:cubicBezTo>
                <a:lnTo>
                  <a:pt x="0" y="21600"/>
                </a:lnTo>
                <a:close/>
              </a:path>
            </a:pathLst>
          </a:custGeom>
          <a:noFill/>
          <a:ln w="15875">
            <a:solidFill>
              <a:schemeClr val="bg2"/>
            </a:solidFill>
            <a:prstDash val="dash"/>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17961" dir="2700000" algn="ctr" rotWithShape="0">
                    <a:schemeClr val="bg2">
                      <a:gamma/>
                      <a:shade val="60000"/>
                      <a:invGamma/>
                      <a:alpha val="50000"/>
                    </a:schemeClr>
                  </a:outerShdw>
                </a:effectLst>
              </a14:hiddenEffects>
            </a:ext>
          </a:extLst>
        </p:spPr>
        <p:txBody>
          <a:bodyPr wrap="none" anchor="ctr"/>
          <a:lstStyle/>
          <a:p>
            <a:pPr>
              <a:defRPr/>
            </a:pPr>
            <a:endParaRPr lang="en-US" dirty="0">
              <a:ea typeface="ＭＳ Ｐゴシック" charset="0"/>
            </a:endParaRPr>
          </a:p>
        </p:txBody>
      </p:sp>
      <p:pic>
        <p:nvPicPr>
          <p:cNvPr id="8202" name="Picture 9" descr="MC900332774[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98525" y="5300663"/>
            <a:ext cx="1081088" cy="1081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203" name="Picture 10" descr="MC900060378[1]"/>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71550" y="3860800"/>
            <a:ext cx="1008063" cy="788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58443" name="Arc 11"/>
          <p:cNvSpPr>
            <a:spLocks/>
          </p:cNvSpPr>
          <p:nvPr/>
        </p:nvSpPr>
        <p:spPr bwMode="auto">
          <a:xfrm flipV="1">
            <a:off x="1835150" y="2276475"/>
            <a:ext cx="2232025" cy="1873250"/>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0" y="-1"/>
                </a:moveTo>
                <a:cubicBezTo>
                  <a:pt x="11929" y="-1"/>
                  <a:pt x="21600" y="9670"/>
                  <a:pt x="21600" y="21600"/>
                </a:cubicBezTo>
              </a:path>
              <a:path w="21600" h="21600" stroke="0" extrusionOk="0">
                <a:moveTo>
                  <a:pt x="0" y="-1"/>
                </a:moveTo>
                <a:cubicBezTo>
                  <a:pt x="11929" y="-1"/>
                  <a:pt x="21600" y="9670"/>
                  <a:pt x="21600" y="21600"/>
                </a:cubicBezTo>
                <a:lnTo>
                  <a:pt x="0" y="21600"/>
                </a:lnTo>
                <a:close/>
              </a:path>
            </a:pathLst>
          </a:custGeom>
          <a:noFill/>
          <a:ln w="15875">
            <a:solidFill>
              <a:schemeClr val="bg2"/>
            </a:solidFill>
            <a:prstDash val="dash"/>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17961" dir="2700000" algn="ctr" rotWithShape="0">
                    <a:schemeClr val="bg2">
                      <a:gamma/>
                      <a:shade val="60000"/>
                      <a:invGamma/>
                      <a:alpha val="50000"/>
                    </a:schemeClr>
                  </a:outerShdw>
                </a:effectLst>
              </a14:hiddenEffects>
            </a:ext>
          </a:extLst>
        </p:spPr>
        <p:txBody>
          <a:bodyPr wrap="none" anchor="ctr"/>
          <a:lstStyle/>
          <a:p>
            <a:pPr>
              <a:defRPr/>
            </a:pPr>
            <a:endParaRPr lang="en-US" dirty="0">
              <a:ea typeface="ＭＳ Ｐゴシック" charset="0"/>
            </a:endParaRPr>
          </a:p>
        </p:txBody>
      </p:sp>
      <p:sp>
        <p:nvSpPr>
          <p:cNvPr id="658444" name="Arc 12"/>
          <p:cNvSpPr>
            <a:spLocks/>
          </p:cNvSpPr>
          <p:nvPr/>
        </p:nvSpPr>
        <p:spPr bwMode="auto">
          <a:xfrm rot="10800000" flipH="1">
            <a:off x="1979613" y="2420938"/>
            <a:ext cx="2447925" cy="3816350"/>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0" y="-1"/>
                </a:moveTo>
                <a:cubicBezTo>
                  <a:pt x="11929" y="-1"/>
                  <a:pt x="21600" y="9670"/>
                  <a:pt x="21600" y="21600"/>
                </a:cubicBezTo>
              </a:path>
              <a:path w="21600" h="21600" stroke="0" extrusionOk="0">
                <a:moveTo>
                  <a:pt x="0" y="-1"/>
                </a:moveTo>
                <a:cubicBezTo>
                  <a:pt x="11929" y="-1"/>
                  <a:pt x="21600" y="9670"/>
                  <a:pt x="21600" y="21600"/>
                </a:cubicBezTo>
                <a:lnTo>
                  <a:pt x="0" y="21600"/>
                </a:lnTo>
                <a:close/>
              </a:path>
            </a:pathLst>
          </a:custGeom>
          <a:noFill/>
          <a:ln w="15875">
            <a:solidFill>
              <a:schemeClr val="bg2"/>
            </a:solidFill>
            <a:prstDash val="dash"/>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17961" dir="2700000" algn="ctr" rotWithShape="0">
                    <a:schemeClr val="bg2">
                      <a:gamma/>
                      <a:shade val="60000"/>
                      <a:invGamma/>
                      <a:alpha val="50000"/>
                    </a:schemeClr>
                  </a:outerShdw>
                </a:effectLst>
              </a14:hiddenEffects>
            </a:ext>
          </a:extLst>
        </p:spPr>
        <p:txBody>
          <a:bodyPr wrap="none" anchor="ctr"/>
          <a:lstStyle/>
          <a:p>
            <a:pPr>
              <a:defRPr/>
            </a:pPr>
            <a:endParaRPr lang="en-US" dirty="0">
              <a:ea typeface="ＭＳ Ｐゴシック" charset="0"/>
            </a:endParaRPr>
          </a:p>
        </p:txBody>
      </p:sp>
      <p:sp>
        <p:nvSpPr>
          <p:cNvPr id="658445" name="Text Box 13"/>
          <p:cNvSpPr txBox="1">
            <a:spLocks noChangeArrowheads="1"/>
          </p:cNvSpPr>
          <p:nvPr/>
        </p:nvSpPr>
        <p:spPr bwMode="auto">
          <a:xfrm>
            <a:off x="4214813" y="5445125"/>
            <a:ext cx="3319462" cy="6111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17961" dir="2700000" algn="ctr" rotWithShape="0">
                    <a:srgbClr val="FFFFFF">
                      <a:gamma/>
                      <a:shade val="60000"/>
                      <a:invGamma/>
                      <a:alpha val="50000"/>
                    </a:srgbClr>
                  </a:outerShdw>
                </a:effectLst>
              </a14:hiddenEffects>
            </a:ext>
          </a:extLst>
        </p:spPr>
        <p:txBody>
          <a:bodyPr wrap="none">
            <a:spAutoFit/>
          </a:bodyPr>
          <a:lstStyle/>
          <a:p>
            <a:pPr>
              <a:defRPr/>
            </a:pPr>
            <a:r>
              <a:rPr lang="en-US" dirty="0">
                <a:ea typeface="ＭＳ Ｐゴシック" charset="0"/>
              </a:rPr>
              <a:t>- </a:t>
            </a:r>
            <a:r>
              <a:rPr lang="en-US" sz="1600" dirty="0">
                <a:latin typeface="Verdana" charset="0"/>
                <a:ea typeface="ＭＳ Ｐゴシック" charset="0"/>
              </a:rPr>
              <a:t>Complex and heterogeneous </a:t>
            </a:r>
          </a:p>
          <a:p>
            <a:pPr>
              <a:defRPr/>
            </a:pPr>
            <a:r>
              <a:rPr lang="en-US" sz="1600" dirty="0">
                <a:latin typeface="Verdana" charset="0"/>
                <a:ea typeface="ＭＳ Ｐゴシック" charset="0"/>
              </a:rPr>
              <a:t>resources and networks </a:t>
            </a:r>
          </a:p>
        </p:txBody>
      </p:sp>
      <p:sp>
        <p:nvSpPr>
          <p:cNvPr id="658446" name="Arc 14"/>
          <p:cNvSpPr>
            <a:spLocks/>
          </p:cNvSpPr>
          <p:nvPr/>
        </p:nvSpPr>
        <p:spPr bwMode="auto">
          <a:xfrm flipV="1">
            <a:off x="6443663" y="2349500"/>
            <a:ext cx="720725" cy="1295400"/>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0" y="-1"/>
                </a:moveTo>
                <a:cubicBezTo>
                  <a:pt x="11929" y="-1"/>
                  <a:pt x="21600" y="9670"/>
                  <a:pt x="21600" y="21600"/>
                </a:cubicBezTo>
              </a:path>
              <a:path w="21600" h="21600" stroke="0" extrusionOk="0">
                <a:moveTo>
                  <a:pt x="0" y="-1"/>
                </a:moveTo>
                <a:cubicBezTo>
                  <a:pt x="11929" y="-1"/>
                  <a:pt x="21600" y="9670"/>
                  <a:pt x="21600" y="21600"/>
                </a:cubicBezTo>
                <a:lnTo>
                  <a:pt x="0" y="21600"/>
                </a:lnTo>
                <a:close/>
              </a:path>
            </a:pathLst>
          </a:custGeom>
          <a:noFill/>
          <a:ln w="15875">
            <a:solidFill>
              <a:schemeClr val="bg2"/>
            </a:solidFill>
            <a:prstDash val="dash"/>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17961" dir="2700000" algn="ctr" rotWithShape="0">
                    <a:schemeClr val="bg2">
                      <a:gamma/>
                      <a:shade val="60000"/>
                      <a:invGamma/>
                      <a:alpha val="50000"/>
                    </a:schemeClr>
                  </a:outerShdw>
                </a:effectLst>
              </a14:hiddenEffects>
            </a:ext>
          </a:extLst>
        </p:spPr>
        <p:txBody>
          <a:bodyPr wrap="none" anchor="ctr"/>
          <a:lstStyle/>
          <a:p>
            <a:pPr>
              <a:defRPr/>
            </a:pPr>
            <a:endParaRPr lang="en-US" dirty="0">
              <a:ea typeface="ＭＳ Ｐゴシック" charset="0"/>
            </a:endParaRPr>
          </a:p>
        </p:txBody>
      </p:sp>
    </p:spTree>
    <p:extLst>
      <p:ext uri="{BB962C8B-B14F-4D97-AF65-F5344CB8AC3E}">
        <p14:creationId xmlns:p14="http://schemas.microsoft.com/office/powerpoint/2010/main" val="2016101454"/>
      </p:ext>
    </p:extLst>
  </p:cSld>
  <p:clrMapOvr>
    <a:masterClrMapping/>
  </p:clrMapOvr>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9" name="Rectangle 2"/>
          <p:cNvSpPr>
            <a:spLocks noGrp="1" noChangeArrowheads="1"/>
          </p:cNvSpPr>
          <p:nvPr>
            <p:ph type="title"/>
          </p:nvPr>
        </p:nvSpPr>
        <p:spPr/>
        <p:txBody>
          <a:bodyPr/>
          <a:lstStyle/>
          <a:p>
            <a:r>
              <a:rPr lang="en-GB" altLang="en-US" dirty="0" smtClean="0"/>
              <a:t>Wireless Sensor Networks (WSN)</a:t>
            </a:r>
          </a:p>
        </p:txBody>
      </p:sp>
      <p:pic>
        <p:nvPicPr>
          <p:cNvPr id="9220" name="Picture 3" desc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0113" y="3284538"/>
            <a:ext cx="409575" cy="576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21" name="Picture 4" desc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9750" y="2349500"/>
            <a:ext cx="409575" cy="576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22" name="Picture 5" desc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03425" y="3500438"/>
            <a:ext cx="409575" cy="576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23" name="Picture 6" desc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92500" y="3068638"/>
            <a:ext cx="409575" cy="576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24" name="Picture 7" desc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24075" y="2492375"/>
            <a:ext cx="409575" cy="576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25" name="Picture 8" desc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49400" y="4508500"/>
            <a:ext cx="576263" cy="377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26" name="Picture 9" desc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68538" y="1989138"/>
            <a:ext cx="425450" cy="425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27" name="Picture 10" desc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700338" y="1628775"/>
            <a:ext cx="447675" cy="576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59467" name="Line 11"/>
          <p:cNvSpPr>
            <a:spLocks noChangeShapeType="1"/>
          </p:cNvSpPr>
          <p:nvPr/>
        </p:nvSpPr>
        <p:spPr bwMode="auto">
          <a:xfrm>
            <a:off x="827088" y="2781300"/>
            <a:ext cx="215900" cy="719138"/>
          </a:xfrm>
          <a:prstGeom prst="line">
            <a:avLst/>
          </a:prstGeom>
          <a:noFill/>
          <a:ln w="9525">
            <a:solidFill>
              <a:schemeClr val="tx1"/>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17961" dir="2700000" algn="ctr" rotWithShape="0">
                    <a:schemeClr val="tx1">
                      <a:gamma/>
                      <a:shade val="60000"/>
                      <a:invGamma/>
                      <a:alpha val="50000"/>
                    </a:schemeClr>
                  </a:outerShdw>
                </a:effectLst>
              </a14:hiddenEffects>
            </a:ext>
          </a:extLst>
        </p:spPr>
        <p:txBody>
          <a:bodyPr/>
          <a:lstStyle/>
          <a:p>
            <a:pPr>
              <a:defRPr/>
            </a:pPr>
            <a:endParaRPr lang="en-US" dirty="0">
              <a:ea typeface="ＭＳ Ｐゴシック" charset="0"/>
            </a:endParaRPr>
          </a:p>
        </p:txBody>
      </p:sp>
      <p:sp>
        <p:nvSpPr>
          <p:cNvPr id="659468" name="Line 12"/>
          <p:cNvSpPr>
            <a:spLocks noChangeShapeType="1"/>
          </p:cNvSpPr>
          <p:nvPr/>
        </p:nvSpPr>
        <p:spPr bwMode="auto">
          <a:xfrm>
            <a:off x="1187450" y="3716338"/>
            <a:ext cx="865188" cy="144462"/>
          </a:xfrm>
          <a:prstGeom prst="line">
            <a:avLst/>
          </a:prstGeom>
          <a:noFill/>
          <a:ln w="9525">
            <a:solidFill>
              <a:schemeClr val="tx1"/>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17961" dir="2700000" algn="ctr" rotWithShape="0">
                    <a:schemeClr val="tx1">
                      <a:gamma/>
                      <a:shade val="60000"/>
                      <a:invGamma/>
                      <a:alpha val="50000"/>
                    </a:schemeClr>
                  </a:outerShdw>
                </a:effectLst>
              </a14:hiddenEffects>
            </a:ext>
          </a:extLst>
        </p:spPr>
        <p:txBody>
          <a:bodyPr/>
          <a:lstStyle/>
          <a:p>
            <a:pPr>
              <a:defRPr/>
            </a:pPr>
            <a:endParaRPr lang="en-US" dirty="0">
              <a:ea typeface="ＭＳ Ｐゴシック" charset="0"/>
            </a:endParaRPr>
          </a:p>
        </p:txBody>
      </p:sp>
      <p:sp>
        <p:nvSpPr>
          <p:cNvPr id="659469" name="Oval 13"/>
          <p:cNvSpPr>
            <a:spLocks noChangeArrowheads="1"/>
          </p:cNvSpPr>
          <p:nvPr/>
        </p:nvSpPr>
        <p:spPr bwMode="auto">
          <a:xfrm>
            <a:off x="4789488" y="3232150"/>
            <a:ext cx="719137" cy="358775"/>
          </a:xfrm>
          <a:prstGeom prst="ellipse">
            <a:avLst/>
          </a:prstGeom>
          <a:solidFill>
            <a:srgbClr val="008000"/>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blurRad="63500" dist="17961" dir="2700000" algn="ctr" rotWithShape="0">
                    <a:srgbClr val="008000">
                      <a:gamma/>
                      <a:shade val="60000"/>
                      <a:invGamma/>
                      <a:alpha val="50000"/>
                    </a:srgbClr>
                  </a:outerShdw>
                </a:effectLst>
              </a14:hiddenEffects>
            </a:ext>
          </a:extLst>
        </p:spPr>
        <p:txBody>
          <a:bodyPr wrap="none" anchor="ctr"/>
          <a:lstStyle/>
          <a:p>
            <a:pPr>
              <a:defRPr/>
            </a:pPr>
            <a:r>
              <a:rPr lang="en-GB" sz="1000" dirty="0">
                <a:latin typeface="Verdana" charset="0"/>
                <a:ea typeface="ＭＳ Ｐゴシック" charset="0"/>
              </a:rPr>
              <a:t>Sink</a:t>
            </a:r>
          </a:p>
          <a:p>
            <a:pPr>
              <a:defRPr/>
            </a:pPr>
            <a:r>
              <a:rPr lang="en-GB" sz="1000" dirty="0">
                <a:latin typeface="Verdana" charset="0"/>
                <a:ea typeface="ＭＳ Ｐゴシック" charset="0"/>
              </a:rPr>
              <a:t>node</a:t>
            </a:r>
          </a:p>
        </p:txBody>
      </p:sp>
      <p:sp>
        <p:nvSpPr>
          <p:cNvPr id="659470" name="Rectangle 14"/>
          <p:cNvSpPr>
            <a:spLocks noChangeArrowheads="1"/>
          </p:cNvSpPr>
          <p:nvPr/>
        </p:nvSpPr>
        <p:spPr bwMode="auto">
          <a:xfrm>
            <a:off x="6084888" y="3286125"/>
            <a:ext cx="647700" cy="287338"/>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17961" dir="2700000" algn="ctr" rotWithShape="0">
                    <a:schemeClr val="bg2">
                      <a:gamma/>
                      <a:shade val="60000"/>
                      <a:invGamma/>
                      <a:alpha val="50000"/>
                    </a:schemeClr>
                  </a:outerShdw>
                </a:effectLst>
              </a14:hiddenEffects>
            </a:ext>
          </a:extLst>
        </p:spPr>
        <p:txBody>
          <a:bodyPr wrap="none" anchor="ctr"/>
          <a:lstStyle/>
          <a:p>
            <a:pPr>
              <a:defRPr/>
            </a:pPr>
            <a:r>
              <a:rPr lang="en-GB" sz="900" dirty="0">
                <a:latin typeface="Verdana" charset="0"/>
                <a:ea typeface="ＭＳ Ｐゴシック" charset="0"/>
              </a:rPr>
              <a:t>Gateway</a:t>
            </a:r>
          </a:p>
        </p:txBody>
      </p:sp>
      <p:pic>
        <p:nvPicPr>
          <p:cNvPr id="9232" name="Picture 15" descr="http://openclipart.org/image/800px/svg_to_png/14729/gabe_anguiano_Cloud.pn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005388" y="1557338"/>
            <a:ext cx="1727200" cy="132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59472" name="Line 16"/>
          <p:cNvSpPr>
            <a:spLocks noChangeShapeType="1"/>
          </p:cNvSpPr>
          <p:nvPr/>
        </p:nvSpPr>
        <p:spPr bwMode="auto">
          <a:xfrm>
            <a:off x="6300788" y="2852738"/>
            <a:ext cx="142875" cy="288925"/>
          </a:xfrm>
          <a:prstGeom prst="line">
            <a:avLst/>
          </a:prstGeom>
          <a:noFill/>
          <a:ln w="9525">
            <a:solidFill>
              <a:schemeClr val="tx1"/>
            </a:solidFill>
            <a:round/>
            <a:headEnd type="triangle" w="med" len="med"/>
            <a:tailEnd type="triangle" w="med" len="med"/>
          </a:ln>
          <a:effectLst>
            <a:prstShdw prst="shdw17" dist="17961" dir="2700000">
              <a:schemeClr val="tx1">
                <a:gamma/>
                <a:shade val="60000"/>
                <a:invGamma/>
                <a:alpha val="50000"/>
              </a:schemeClr>
            </a:prstShdw>
          </a:effectLst>
          <a:extLst>
            <a:ext uri="{909E8E84-426E-40dd-AFC4-6F175D3DCCD1}">
              <a14:hiddenFill xmlns:a14="http://schemas.microsoft.com/office/drawing/2010/main">
                <a:noFill/>
              </a14:hiddenFill>
            </a:ext>
          </a:extLst>
        </p:spPr>
        <p:txBody>
          <a:bodyPr/>
          <a:lstStyle/>
          <a:p>
            <a:pPr>
              <a:defRPr/>
            </a:pPr>
            <a:endParaRPr lang="en-US" dirty="0">
              <a:ea typeface="ＭＳ Ｐゴシック" charset="0"/>
            </a:endParaRPr>
          </a:p>
        </p:txBody>
      </p:sp>
      <p:sp>
        <p:nvSpPr>
          <p:cNvPr id="659473" name="Line 17"/>
          <p:cNvSpPr>
            <a:spLocks noChangeShapeType="1"/>
          </p:cNvSpPr>
          <p:nvPr/>
        </p:nvSpPr>
        <p:spPr bwMode="auto">
          <a:xfrm>
            <a:off x="4067175" y="3429000"/>
            <a:ext cx="649288" cy="0"/>
          </a:xfrm>
          <a:prstGeom prst="line">
            <a:avLst/>
          </a:prstGeom>
          <a:noFill/>
          <a:ln w="9525">
            <a:solidFill>
              <a:schemeClr val="tx1"/>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17961" dir="2700000" algn="ctr" rotWithShape="0">
                    <a:schemeClr val="tx1">
                      <a:gamma/>
                      <a:shade val="60000"/>
                      <a:invGamma/>
                      <a:alpha val="50000"/>
                    </a:schemeClr>
                  </a:outerShdw>
                </a:effectLst>
              </a14:hiddenEffects>
            </a:ext>
          </a:extLst>
        </p:spPr>
        <p:txBody>
          <a:bodyPr/>
          <a:lstStyle/>
          <a:p>
            <a:pPr>
              <a:defRPr/>
            </a:pPr>
            <a:endParaRPr lang="en-US" dirty="0">
              <a:ea typeface="ＭＳ Ｐゴシック" charset="0"/>
            </a:endParaRPr>
          </a:p>
        </p:txBody>
      </p:sp>
      <p:sp>
        <p:nvSpPr>
          <p:cNvPr id="659474" name="Line 18"/>
          <p:cNvSpPr>
            <a:spLocks noChangeShapeType="1"/>
          </p:cNvSpPr>
          <p:nvPr/>
        </p:nvSpPr>
        <p:spPr bwMode="auto">
          <a:xfrm>
            <a:off x="5545138" y="3429000"/>
            <a:ext cx="503237" cy="0"/>
          </a:xfrm>
          <a:prstGeom prst="line">
            <a:avLst/>
          </a:prstGeom>
          <a:noFill/>
          <a:ln w="9525">
            <a:solidFill>
              <a:schemeClr val="tx1"/>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17961" dir="2700000" algn="ctr" rotWithShape="0">
                    <a:schemeClr val="tx1">
                      <a:gamma/>
                      <a:shade val="60000"/>
                      <a:invGamma/>
                      <a:alpha val="50000"/>
                    </a:schemeClr>
                  </a:outerShdw>
                </a:effectLst>
              </a14:hiddenEffects>
            </a:ext>
          </a:extLst>
        </p:spPr>
        <p:txBody>
          <a:bodyPr/>
          <a:lstStyle/>
          <a:p>
            <a:pPr>
              <a:defRPr/>
            </a:pPr>
            <a:endParaRPr lang="en-US" dirty="0">
              <a:ea typeface="ＭＳ Ｐゴシック" charset="0"/>
            </a:endParaRPr>
          </a:p>
        </p:txBody>
      </p:sp>
      <p:sp>
        <p:nvSpPr>
          <p:cNvPr id="659475" name="Line 19"/>
          <p:cNvSpPr>
            <a:spLocks noChangeShapeType="1"/>
          </p:cNvSpPr>
          <p:nvPr/>
        </p:nvSpPr>
        <p:spPr bwMode="auto">
          <a:xfrm>
            <a:off x="2484438" y="2924175"/>
            <a:ext cx="1079500" cy="433388"/>
          </a:xfrm>
          <a:prstGeom prst="line">
            <a:avLst/>
          </a:prstGeom>
          <a:noFill/>
          <a:ln w="9525">
            <a:solidFill>
              <a:schemeClr val="tx1"/>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17961" dir="2700000" algn="ctr" rotWithShape="0">
                    <a:schemeClr val="tx1">
                      <a:gamma/>
                      <a:shade val="60000"/>
                      <a:invGamma/>
                      <a:alpha val="50000"/>
                    </a:schemeClr>
                  </a:outerShdw>
                </a:effectLst>
              </a14:hiddenEffects>
            </a:ext>
          </a:extLst>
        </p:spPr>
        <p:txBody>
          <a:bodyPr/>
          <a:lstStyle/>
          <a:p>
            <a:pPr>
              <a:defRPr/>
            </a:pPr>
            <a:endParaRPr lang="en-US" dirty="0">
              <a:ea typeface="ＭＳ Ｐゴシック" charset="0"/>
            </a:endParaRPr>
          </a:p>
        </p:txBody>
      </p:sp>
      <p:sp>
        <p:nvSpPr>
          <p:cNvPr id="659476" name="Line 20"/>
          <p:cNvSpPr>
            <a:spLocks noChangeShapeType="1"/>
          </p:cNvSpPr>
          <p:nvPr/>
        </p:nvSpPr>
        <p:spPr bwMode="auto">
          <a:xfrm flipV="1">
            <a:off x="1258888" y="2924175"/>
            <a:ext cx="865187" cy="576263"/>
          </a:xfrm>
          <a:prstGeom prst="line">
            <a:avLst/>
          </a:prstGeom>
          <a:noFill/>
          <a:ln w="9525">
            <a:solidFill>
              <a:schemeClr val="tx1"/>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17961" dir="2700000" algn="ctr" rotWithShape="0">
                    <a:schemeClr val="tx1">
                      <a:gamma/>
                      <a:shade val="60000"/>
                      <a:invGamma/>
                      <a:alpha val="50000"/>
                    </a:schemeClr>
                  </a:outerShdw>
                </a:effectLst>
              </a14:hiddenEffects>
            </a:ext>
          </a:extLst>
        </p:spPr>
        <p:txBody>
          <a:bodyPr/>
          <a:lstStyle/>
          <a:p>
            <a:pPr>
              <a:defRPr/>
            </a:pPr>
            <a:endParaRPr lang="en-US" dirty="0">
              <a:ea typeface="ＭＳ Ｐゴシック" charset="0"/>
            </a:endParaRPr>
          </a:p>
        </p:txBody>
      </p:sp>
      <p:sp>
        <p:nvSpPr>
          <p:cNvPr id="659477" name="Line 21"/>
          <p:cNvSpPr>
            <a:spLocks noChangeShapeType="1"/>
          </p:cNvSpPr>
          <p:nvPr/>
        </p:nvSpPr>
        <p:spPr bwMode="auto">
          <a:xfrm flipH="1">
            <a:off x="2124075" y="3068638"/>
            <a:ext cx="144463" cy="647700"/>
          </a:xfrm>
          <a:prstGeom prst="line">
            <a:avLst/>
          </a:prstGeom>
          <a:noFill/>
          <a:ln w="9525">
            <a:solidFill>
              <a:schemeClr val="tx1"/>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17961" dir="2700000" algn="ctr" rotWithShape="0">
                    <a:schemeClr val="tx1">
                      <a:gamma/>
                      <a:shade val="60000"/>
                      <a:invGamma/>
                      <a:alpha val="50000"/>
                    </a:schemeClr>
                  </a:outerShdw>
                </a:effectLst>
              </a14:hiddenEffects>
            </a:ext>
          </a:extLst>
        </p:spPr>
        <p:txBody>
          <a:bodyPr/>
          <a:lstStyle/>
          <a:p>
            <a:pPr>
              <a:defRPr/>
            </a:pPr>
            <a:endParaRPr lang="en-US" dirty="0">
              <a:ea typeface="ＭＳ Ｐゴシック" charset="0"/>
            </a:endParaRPr>
          </a:p>
        </p:txBody>
      </p:sp>
      <p:sp>
        <p:nvSpPr>
          <p:cNvPr id="659478" name="Line 22"/>
          <p:cNvSpPr>
            <a:spLocks noChangeShapeType="1"/>
          </p:cNvSpPr>
          <p:nvPr/>
        </p:nvSpPr>
        <p:spPr bwMode="auto">
          <a:xfrm flipV="1">
            <a:off x="2411413" y="3500438"/>
            <a:ext cx="1008062" cy="288925"/>
          </a:xfrm>
          <a:prstGeom prst="line">
            <a:avLst/>
          </a:prstGeom>
          <a:noFill/>
          <a:ln w="9525">
            <a:solidFill>
              <a:schemeClr val="tx1"/>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17961" dir="2700000" algn="ctr" rotWithShape="0">
                    <a:schemeClr val="tx1">
                      <a:gamma/>
                      <a:shade val="60000"/>
                      <a:invGamma/>
                      <a:alpha val="50000"/>
                    </a:schemeClr>
                  </a:outerShdw>
                </a:effectLst>
              </a14:hiddenEffects>
            </a:ext>
          </a:extLst>
        </p:spPr>
        <p:txBody>
          <a:bodyPr/>
          <a:lstStyle/>
          <a:p>
            <a:pPr>
              <a:defRPr/>
            </a:pPr>
            <a:endParaRPr lang="en-US" dirty="0">
              <a:ea typeface="ＭＳ Ｐゴシック" charset="0"/>
            </a:endParaRPr>
          </a:p>
        </p:txBody>
      </p:sp>
      <p:sp>
        <p:nvSpPr>
          <p:cNvPr id="659479" name="Line 23"/>
          <p:cNvSpPr>
            <a:spLocks noChangeShapeType="1"/>
          </p:cNvSpPr>
          <p:nvPr/>
        </p:nvSpPr>
        <p:spPr bwMode="auto">
          <a:xfrm flipV="1">
            <a:off x="1908175" y="4005263"/>
            <a:ext cx="287338" cy="576262"/>
          </a:xfrm>
          <a:prstGeom prst="line">
            <a:avLst/>
          </a:prstGeom>
          <a:noFill/>
          <a:ln w="9525">
            <a:solidFill>
              <a:schemeClr val="tx1"/>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17961" dir="2700000" algn="ctr" rotWithShape="0">
                    <a:schemeClr val="tx1">
                      <a:gamma/>
                      <a:shade val="60000"/>
                      <a:invGamma/>
                      <a:alpha val="50000"/>
                    </a:schemeClr>
                  </a:outerShdw>
                </a:effectLst>
              </a14:hiddenEffects>
            </a:ext>
          </a:extLst>
        </p:spPr>
        <p:txBody>
          <a:bodyPr/>
          <a:lstStyle/>
          <a:p>
            <a:pPr>
              <a:defRPr/>
            </a:pPr>
            <a:endParaRPr lang="en-US" dirty="0">
              <a:ea typeface="ＭＳ Ｐゴシック" charset="0"/>
            </a:endParaRPr>
          </a:p>
        </p:txBody>
      </p:sp>
      <p:pic>
        <p:nvPicPr>
          <p:cNvPr id="9241" name="Picture 24" desc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843213" y="4365625"/>
            <a:ext cx="576262" cy="377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59481" name="Line 25"/>
          <p:cNvSpPr>
            <a:spLocks noChangeShapeType="1"/>
          </p:cNvSpPr>
          <p:nvPr/>
        </p:nvSpPr>
        <p:spPr bwMode="auto">
          <a:xfrm>
            <a:off x="2195513" y="4724400"/>
            <a:ext cx="720725" cy="0"/>
          </a:xfrm>
          <a:prstGeom prst="line">
            <a:avLst/>
          </a:prstGeom>
          <a:noFill/>
          <a:ln w="9525">
            <a:solidFill>
              <a:schemeClr val="tx1"/>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17961" dir="2700000" algn="ctr" rotWithShape="0">
                    <a:schemeClr val="tx1">
                      <a:gamma/>
                      <a:shade val="60000"/>
                      <a:invGamma/>
                      <a:alpha val="50000"/>
                    </a:schemeClr>
                  </a:outerShdw>
                </a:effectLst>
              </a14:hiddenEffects>
            </a:ext>
          </a:extLst>
        </p:spPr>
        <p:txBody>
          <a:bodyPr/>
          <a:lstStyle/>
          <a:p>
            <a:pPr>
              <a:defRPr/>
            </a:pPr>
            <a:endParaRPr lang="en-US" dirty="0">
              <a:ea typeface="ＭＳ Ｐゴシック" charset="0"/>
            </a:endParaRPr>
          </a:p>
        </p:txBody>
      </p:sp>
      <p:sp>
        <p:nvSpPr>
          <p:cNvPr id="659482" name="Line 26"/>
          <p:cNvSpPr>
            <a:spLocks noChangeShapeType="1"/>
          </p:cNvSpPr>
          <p:nvPr/>
        </p:nvSpPr>
        <p:spPr bwMode="auto">
          <a:xfrm flipV="1">
            <a:off x="3492500" y="3573463"/>
            <a:ext cx="1295400" cy="935037"/>
          </a:xfrm>
          <a:prstGeom prst="line">
            <a:avLst/>
          </a:prstGeom>
          <a:noFill/>
          <a:ln w="9525">
            <a:solidFill>
              <a:schemeClr val="tx1"/>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17961" dir="2700000" algn="ctr" rotWithShape="0">
                    <a:schemeClr val="tx1">
                      <a:gamma/>
                      <a:shade val="60000"/>
                      <a:invGamma/>
                      <a:alpha val="50000"/>
                    </a:schemeClr>
                  </a:outerShdw>
                </a:effectLst>
              </a14:hiddenEffects>
            </a:ext>
          </a:extLst>
        </p:spPr>
        <p:txBody>
          <a:bodyPr/>
          <a:lstStyle/>
          <a:p>
            <a:pPr>
              <a:defRPr/>
            </a:pPr>
            <a:endParaRPr lang="en-US" dirty="0">
              <a:ea typeface="ＭＳ Ｐゴシック" charset="0"/>
            </a:endParaRPr>
          </a:p>
        </p:txBody>
      </p:sp>
      <p:sp>
        <p:nvSpPr>
          <p:cNvPr id="659483" name="Line 27"/>
          <p:cNvSpPr>
            <a:spLocks noChangeShapeType="1"/>
          </p:cNvSpPr>
          <p:nvPr/>
        </p:nvSpPr>
        <p:spPr bwMode="auto">
          <a:xfrm>
            <a:off x="3203575" y="2060575"/>
            <a:ext cx="360363" cy="215900"/>
          </a:xfrm>
          <a:prstGeom prst="line">
            <a:avLst/>
          </a:prstGeom>
          <a:noFill/>
          <a:ln w="9525">
            <a:solidFill>
              <a:schemeClr val="tx1"/>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17961" dir="2700000" algn="ctr" rotWithShape="0">
                    <a:schemeClr val="tx1">
                      <a:gamma/>
                      <a:shade val="60000"/>
                      <a:invGamma/>
                      <a:alpha val="50000"/>
                    </a:schemeClr>
                  </a:outerShdw>
                </a:effectLst>
              </a14:hiddenEffects>
            </a:ext>
          </a:extLst>
        </p:spPr>
        <p:txBody>
          <a:bodyPr/>
          <a:lstStyle/>
          <a:p>
            <a:pPr>
              <a:defRPr/>
            </a:pPr>
            <a:endParaRPr lang="en-US" dirty="0">
              <a:ea typeface="ＭＳ Ｐゴシック" charset="0"/>
            </a:endParaRPr>
          </a:p>
        </p:txBody>
      </p:sp>
      <p:sp>
        <p:nvSpPr>
          <p:cNvPr id="659484" name="Line 28"/>
          <p:cNvSpPr>
            <a:spLocks noChangeShapeType="1"/>
          </p:cNvSpPr>
          <p:nvPr/>
        </p:nvSpPr>
        <p:spPr bwMode="auto">
          <a:xfrm>
            <a:off x="2771775" y="2349500"/>
            <a:ext cx="792163" cy="71438"/>
          </a:xfrm>
          <a:prstGeom prst="line">
            <a:avLst/>
          </a:prstGeom>
          <a:noFill/>
          <a:ln w="9525">
            <a:solidFill>
              <a:schemeClr val="tx1"/>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17961" dir="2700000" algn="ctr" rotWithShape="0">
                    <a:schemeClr val="tx1">
                      <a:gamma/>
                      <a:shade val="60000"/>
                      <a:invGamma/>
                      <a:alpha val="50000"/>
                    </a:schemeClr>
                  </a:outerShdw>
                </a:effectLst>
              </a14:hiddenEffects>
            </a:ext>
          </a:extLst>
        </p:spPr>
        <p:txBody>
          <a:bodyPr/>
          <a:lstStyle/>
          <a:p>
            <a:pPr>
              <a:defRPr/>
            </a:pPr>
            <a:endParaRPr lang="en-US" dirty="0">
              <a:ea typeface="ＭＳ Ｐゴシック" charset="0"/>
            </a:endParaRPr>
          </a:p>
        </p:txBody>
      </p:sp>
      <p:sp>
        <p:nvSpPr>
          <p:cNvPr id="659485" name="Line 29"/>
          <p:cNvSpPr>
            <a:spLocks noChangeShapeType="1"/>
          </p:cNvSpPr>
          <p:nvPr/>
        </p:nvSpPr>
        <p:spPr bwMode="auto">
          <a:xfrm>
            <a:off x="4356100" y="2349500"/>
            <a:ext cx="649288" cy="0"/>
          </a:xfrm>
          <a:prstGeom prst="line">
            <a:avLst/>
          </a:prstGeom>
          <a:noFill/>
          <a:ln w="9525">
            <a:solidFill>
              <a:schemeClr val="tx1"/>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17961" dir="2700000" algn="ctr" rotWithShape="0">
                    <a:schemeClr val="tx1">
                      <a:gamma/>
                      <a:shade val="60000"/>
                      <a:invGamma/>
                      <a:alpha val="50000"/>
                    </a:schemeClr>
                  </a:outerShdw>
                </a:effectLst>
              </a14:hiddenEffects>
            </a:ext>
          </a:extLst>
        </p:spPr>
        <p:txBody>
          <a:bodyPr/>
          <a:lstStyle/>
          <a:p>
            <a:pPr>
              <a:defRPr/>
            </a:pPr>
            <a:endParaRPr lang="en-US" dirty="0">
              <a:ea typeface="ＭＳ Ｐゴシック" charset="0"/>
            </a:endParaRPr>
          </a:p>
        </p:txBody>
      </p:sp>
      <p:sp>
        <p:nvSpPr>
          <p:cNvPr id="9247" name="Text Box 30"/>
          <p:cNvSpPr txBox="1">
            <a:spLocks noChangeArrowheads="1"/>
          </p:cNvSpPr>
          <p:nvPr/>
        </p:nvSpPr>
        <p:spPr bwMode="auto">
          <a:xfrm>
            <a:off x="5364163" y="2060575"/>
            <a:ext cx="1042987" cy="396875"/>
          </a:xfrm>
          <a:prstGeom prst="rect">
            <a:avLst/>
          </a:prstGeom>
          <a:noFill/>
          <a:ln>
            <a:noFill/>
          </a:ln>
          <a:effectLst>
            <a:prstShdw prst="shdw17" dist="17961" dir="2700000">
              <a:srgbClr val="999999">
                <a:alpha val="50000"/>
              </a:srgbClr>
            </a:prst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Lst>
        </p:spPr>
        <p:txBody>
          <a:bodyPr wrap="none">
            <a:spAutoFit/>
          </a:bodyPr>
          <a:lstStyle>
            <a:lvl1pPr eaLnBrk="0" hangingPunct="0">
              <a:spcBef>
                <a:spcPct val="20000"/>
              </a:spcBef>
              <a:buFont typeface="Verdana" pitchFamily="34" charset="0"/>
              <a:buChar char="−"/>
              <a:defRPr sz="2400">
                <a:solidFill>
                  <a:schemeClr val="tx1"/>
                </a:solidFill>
                <a:latin typeface="Verdana" pitchFamily="34" charset="0"/>
                <a:cs typeface="Arial" charset="0"/>
              </a:defRPr>
            </a:lvl1pPr>
            <a:lvl2pPr marL="742950" indent="-285750" eaLnBrk="0" hangingPunct="0">
              <a:spcBef>
                <a:spcPct val="20000"/>
              </a:spcBef>
              <a:buFont typeface="Verdana" pitchFamily="34" charset="0"/>
              <a:buChar char="−"/>
              <a:defRPr sz="2000">
                <a:solidFill>
                  <a:schemeClr val="tx1"/>
                </a:solidFill>
                <a:latin typeface="Verdana" pitchFamily="34" charset="0"/>
                <a:cs typeface="Arial" charset="0"/>
              </a:defRPr>
            </a:lvl2pPr>
            <a:lvl3pPr marL="1143000" indent="-228600" eaLnBrk="0" hangingPunct="0">
              <a:spcBef>
                <a:spcPct val="20000"/>
              </a:spcBef>
              <a:buFont typeface="Verdana" pitchFamily="34" charset="0"/>
              <a:buChar char="−"/>
              <a:defRPr>
                <a:solidFill>
                  <a:schemeClr val="tx1"/>
                </a:solidFill>
                <a:latin typeface="Verdana" pitchFamily="34" charset="0"/>
                <a:cs typeface="Arial" charset="0"/>
              </a:defRPr>
            </a:lvl3pPr>
            <a:lvl4pPr marL="1600200" indent="-228600" eaLnBrk="0" hangingPunct="0">
              <a:spcBef>
                <a:spcPct val="20000"/>
              </a:spcBef>
              <a:buFont typeface="Verdana" pitchFamily="34" charset="0"/>
              <a:buChar char="−"/>
              <a:defRPr sz="1600">
                <a:solidFill>
                  <a:schemeClr val="tx1"/>
                </a:solidFill>
                <a:latin typeface="Verdana" pitchFamily="34" charset="0"/>
                <a:cs typeface="Arial" charset="0"/>
              </a:defRPr>
            </a:lvl4pPr>
            <a:lvl5pPr marL="2057400" indent="-228600" eaLnBrk="0" hangingPunct="0">
              <a:spcBef>
                <a:spcPct val="20000"/>
              </a:spcBef>
              <a:buFont typeface="Verdana" pitchFamily="34" charset="0"/>
              <a:buChar char="−"/>
              <a:defRPr sz="1600">
                <a:solidFill>
                  <a:schemeClr val="tx1"/>
                </a:solidFill>
                <a:latin typeface="Verdana" pitchFamily="34" charset="0"/>
                <a:cs typeface="Arial" charset="0"/>
              </a:defRPr>
            </a:lvl5pPr>
            <a:lvl6pPr marL="2514600" indent="-228600" eaLnBrk="0" fontAlgn="base" hangingPunct="0">
              <a:spcBef>
                <a:spcPct val="20000"/>
              </a:spcBef>
              <a:spcAft>
                <a:spcPct val="0"/>
              </a:spcAft>
              <a:buFont typeface="Verdana" pitchFamily="34" charset="0"/>
              <a:buChar char="−"/>
              <a:defRPr sz="1600">
                <a:solidFill>
                  <a:schemeClr val="tx1"/>
                </a:solidFill>
                <a:latin typeface="Verdana" pitchFamily="34" charset="0"/>
                <a:cs typeface="Arial" charset="0"/>
              </a:defRPr>
            </a:lvl6pPr>
            <a:lvl7pPr marL="2971800" indent="-228600" eaLnBrk="0" fontAlgn="base" hangingPunct="0">
              <a:spcBef>
                <a:spcPct val="20000"/>
              </a:spcBef>
              <a:spcAft>
                <a:spcPct val="0"/>
              </a:spcAft>
              <a:buFont typeface="Verdana" pitchFamily="34" charset="0"/>
              <a:buChar char="−"/>
              <a:defRPr sz="1600">
                <a:solidFill>
                  <a:schemeClr val="tx1"/>
                </a:solidFill>
                <a:latin typeface="Verdana" pitchFamily="34" charset="0"/>
                <a:cs typeface="Arial" charset="0"/>
              </a:defRPr>
            </a:lvl7pPr>
            <a:lvl8pPr marL="3429000" indent="-228600" eaLnBrk="0" fontAlgn="base" hangingPunct="0">
              <a:spcBef>
                <a:spcPct val="20000"/>
              </a:spcBef>
              <a:spcAft>
                <a:spcPct val="0"/>
              </a:spcAft>
              <a:buFont typeface="Verdana" pitchFamily="34" charset="0"/>
              <a:buChar char="−"/>
              <a:defRPr sz="1600">
                <a:solidFill>
                  <a:schemeClr val="tx1"/>
                </a:solidFill>
                <a:latin typeface="Verdana" pitchFamily="34" charset="0"/>
                <a:cs typeface="Arial" charset="0"/>
              </a:defRPr>
            </a:lvl8pPr>
            <a:lvl9pPr marL="3886200" indent="-228600" eaLnBrk="0" fontAlgn="base" hangingPunct="0">
              <a:spcBef>
                <a:spcPct val="20000"/>
              </a:spcBef>
              <a:spcAft>
                <a:spcPct val="0"/>
              </a:spcAft>
              <a:buFont typeface="Verdana" pitchFamily="34" charset="0"/>
              <a:buChar char="−"/>
              <a:defRPr sz="1600">
                <a:solidFill>
                  <a:schemeClr val="tx1"/>
                </a:solidFill>
                <a:latin typeface="Verdana" pitchFamily="34" charset="0"/>
                <a:cs typeface="Arial" charset="0"/>
              </a:defRPr>
            </a:lvl9pPr>
          </a:lstStyle>
          <a:p>
            <a:pPr eaLnBrk="1" hangingPunct="1">
              <a:spcBef>
                <a:spcPct val="0"/>
              </a:spcBef>
              <a:buFontTx/>
              <a:buNone/>
            </a:pPr>
            <a:r>
              <a:rPr lang="en-GB" altLang="en-US" sz="1000" dirty="0">
                <a:ea typeface="MS PGothic" pitchFamily="34" charset="-128"/>
              </a:rPr>
              <a:t>Core network</a:t>
            </a:r>
          </a:p>
          <a:p>
            <a:pPr eaLnBrk="1" hangingPunct="1">
              <a:spcBef>
                <a:spcPct val="0"/>
              </a:spcBef>
              <a:buFontTx/>
              <a:buNone/>
            </a:pPr>
            <a:r>
              <a:rPr lang="en-GB" altLang="en-US" sz="1000" dirty="0">
                <a:ea typeface="MS PGothic" pitchFamily="34" charset="-128"/>
              </a:rPr>
              <a:t>e.g. Internet</a:t>
            </a:r>
          </a:p>
        </p:txBody>
      </p:sp>
      <p:sp>
        <p:nvSpPr>
          <p:cNvPr id="659487" name="Rectangle 31"/>
          <p:cNvSpPr>
            <a:spLocks noChangeArrowheads="1"/>
          </p:cNvSpPr>
          <p:nvPr/>
        </p:nvSpPr>
        <p:spPr bwMode="auto">
          <a:xfrm>
            <a:off x="3635375" y="2205038"/>
            <a:ext cx="647700" cy="287337"/>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17961" dir="2700000" algn="ctr" rotWithShape="0">
                    <a:schemeClr val="bg2">
                      <a:gamma/>
                      <a:shade val="60000"/>
                      <a:invGamma/>
                      <a:alpha val="50000"/>
                    </a:schemeClr>
                  </a:outerShdw>
                </a:effectLst>
              </a14:hiddenEffects>
            </a:ext>
          </a:extLst>
        </p:spPr>
        <p:txBody>
          <a:bodyPr wrap="none" anchor="ctr"/>
          <a:lstStyle/>
          <a:p>
            <a:pPr>
              <a:defRPr/>
            </a:pPr>
            <a:r>
              <a:rPr lang="en-GB" sz="900" dirty="0">
                <a:latin typeface="Verdana" charset="0"/>
                <a:ea typeface="ＭＳ Ｐゴシック" charset="0"/>
              </a:rPr>
              <a:t>Gateway</a:t>
            </a:r>
          </a:p>
        </p:txBody>
      </p:sp>
      <p:sp>
        <p:nvSpPr>
          <p:cNvPr id="659488" name="Line 32"/>
          <p:cNvSpPr>
            <a:spLocks noChangeShapeType="1"/>
          </p:cNvSpPr>
          <p:nvPr/>
        </p:nvSpPr>
        <p:spPr bwMode="auto">
          <a:xfrm flipV="1">
            <a:off x="6804025" y="1916113"/>
            <a:ext cx="576263" cy="217487"/>
          </a:xfrm>
          <a:prstGeom prst="line">
            <a:avLst/>
          </a:prstGeom>
          <a:noFill/>
          <a:ln w="9525">
            <a:solidFill>
              <a:schemeClr val="tx1"/>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17961" dir="2700000" algn="ctr" rotWithShape="0">
                    <a:schemeClr val="tx1">
                      <a:gamma/>
                      <a:shade val="60000"/>
                      <a:invGamma/>
                      <a:alpha val="50000"/>
                    </a:schemeClr>
                  </a:outerShdw>
                </a:effectLst>
              </a14:hiddenEffects>
            </a:ext>
          </a:extLst>
        </p:spPr>
        <p:txBody>
          <a:bodyPr/>
          <a:lstStyle/>
          <a:p>
            <a:pPr>
              <a:defRPr/>
            </a:pPr>
            <a:endParaRPr lang="en-US" dirty="0">
              <a:ea typeface="ＭＳ Ｐゴシック" charset="0"/>
            </a:endParaRPr>
          </a:p>
        </p:txBody>
      </p:sp>
      <p:sp>
        <p:nvSpPr>
          <p:cNvPr id="659489" name="Line 33"/>
          <p:cNvSpPr>
            <a:spLocks noChangeShapeType="1"/>
          </p:cNvSpPr>
          <p:nvPr/>
        </p:nvSpPr>
        <p:spPr bwMode="auto">
          <a:xfrm>
            <a:off x="6804025" y="2351088"/>
            <a:ext cx="576263" cy="141287"/>
          </a:xfrm>
          <a:prstGeom prst="line">
            <a:avLst/>
          </a:prstGeom>
          <a:noFill/>
          <a:ln w="9525">
            <a:solidFill>
              <a:schemeClr val="tx1"/>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17961" dir="2700000" algn="ctr" rotWithShape="0">
                    <a:schemeClr val="tx1">
                      <a:gamma/>
                      <a:shade val="60000"/>
                      <a:invGamma/>
                      <a:alpha val="50000"/>
                    </a:schemeClr>
                  </a:outerShdw>
                </a:effectLst>
              </a14:hiddenEffects>
            </a:ext>
          </a:extLst>
        </p:spPr>
        <p:txBody>
          <a:bodyPr/>
          <a:lstStyle/>
          <a:p>
            <a:pPr>
              <a:defRPr/>
            </a:pPr>
            <a:endParaRPr lang="en-US" dirty="0">
              <a:ea typeface="ＭＳ Ｐゴシック" charset="0"/>
            </a:endParaRPr>
          </a:p>
        </p:txBody>
      </p:sp>
      <p:pic>
        <p:nvPicPr>
          <p:cNvPr id="9251" name="Picture 34" desc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451725" y="1412875"/>
            <a:ext cx="6413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9252" name="Group 35"/>
          <p:cNvGrpSpPr>
            <a:grpSpLocks/>
          </p:cNvGrpSpPr>
          <p:nvPr/>
        </p:nvGrpSpPr>
        <p:grpSpPr bwMode="auto">
          <a:xfrm>
            <a:off x="7524750" y="2420938"/>
            <a:ext cx="752475" cy="936625"/>
            <a:chOff x="4422" y="2659"/>
            <a:chExt cx="565" cy="726"/>
          </a:xfrm>
        </p:grpSpPr>
        <p:pic>
          <p:nvPicPr>
            <p:cNvPr id="9256" name="Picture 36" desc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422" y="2659"/>
              <a:ext cx="565" cy="7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57" name="Picture 37" desc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649" y="2795"/>
              <a:ext cx="217" cy="2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9253" name="Text Box 38"/>
          <p:cNvSpPr txBox="1">
            <a:spLocks noChangeArrowheads="1"/>
          </p:cNvSpPr>
          <p:nvPr/>
        </p:nvSpPr>
        <p:spPr bwMode="auto">
          <a:xfrm>
            <a:off x="8101013" y="1628775"/>
            <a:ext cx="760412" cy="244475"/>
          </a:xfrm>
          <a:prstGeom prst="rect">
            <a:avLst/>
          </a:prstGeom>
          <a:noFill/>
          <a:ln>
            <a:noFill/>
          </a:ln>
          <a:effectLst>
            <a:prstShdw prst="shdw17" dist="17961" dir="2700000">
              <a:srgbClr val="999999">
                <a:alpha val="50000"/>
              </a:srgbClr>
            </a:prst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Lst>
        </p:spPr>
        <p:txBody>
          <a:bodyPr wrap="none">
            <a:spAutoFit/>
          </a:bodyPr>
          <a:lstStyle>
            <a:lvl1pPr eaLnBrk="0" hangingPunct="0">
              <a:spcBef>
                <a:spcPct val="20000"/>
              </a:spcBef>
              <a:buFont typeface="Verdana" pitchFamily="34" charset="0"/>
              <a:buChar char="−"/>
              <a:defRPr sz="2400">
                <a:solidFill>
                  <a:schemeClr val="tx1"/>
                </a:solidFill>
                <a:latin typeface="Verdana" pitchFamily="34" charset="0"/>
                <a:cs typeface="Arial" charset="0"/>
              </a:defRPr>
            </a:lvl1pPr>
            <a:lvl2pPr marL="742950" indent="-285750" eaLnBrk="0" hangingPunct="0">
              <a:spcBef>
                <a:spcPct val="20000"/>
              </a:spcBef>
              <a:buFont typeface="Verdana" pitchFamily="34" charset="0"/>
              <a:buChar char="−"/>
              <a:defRPr sz="2000">
                <a:solidFill>
                  <a:schemeClr val="tx1"/>
                </a:solidFill>
                <a:latin typeface="Verdana" pitchFamily="34" charset="0"/>
                <a:cs typeface="Arial" charset="0"/>
              </a:defRPr>
            </a:lvl2pPr>
            <a:lvl3pPr marL="1143000" indent="-228600" eaLnBrk="0" hangingPunct="0">
              <a:spcBef>
                <a:spcPct val="20000"/>
              </a:spcBef>
              <a:buFont typeface="Verdana" pitchFamily="34" charset="0"/>
              <a:buChar char="−"/>
              <a:defRPr>
                <a:solidFill>
                  <a:schemeClr val="tx1"/>
                </a:solidFill>
                <a:latin typeface="Verdana" pitchFamily="34" charset="0"/>
                <a:cs typeface="Arial" charset="0"/>
              </a:defRPr>
            </a:lvl3pPr>
            <a:lvl4pPr marL="1600200" indent="-228600" eaLnBrk="0" hangingPunct="0">
              <a:spcBef>
                <a:spcPct val="20000"/>
              </a:spcBef>
              <a:buFont typeface="Verdana" pitchFamily="34" charset="0"/>
              <a:buChar char="−"/>
              <a:defRPr sz="1600">
                <a:solidFill>
                  <a:schemeClr val="tx1"/>
                </a:solidFill>
                <a:latin typeface="Verdana" pitchFamily="34" charset="0"/>
                <a:cs typeface="Arial" charset="0"/>
              </a:defRPr>
            </a:lvl4pPr>
            <a:lvl5pPr marL="2057400" indent="-228600" eaLnBrk="0" hangingPunct="0">
              <a:spcBef>
                <a:spcPct val="20000"/>
              </a:spcBef>
              <a:buFont typeface="Verdana" pitchFamily="34" charset="0"/>
              <a:buChar char="−"/>
              <a:defRPr sz="1600">
                <a:solidFill>
                  <a:schemeClr val="tx1"/>
                </a:solidFill>
                <a:latin typeface="Verdana" pitchFamily="34" charset="0"/>
                <a:cs typeface="Arial" charset="0"/>
              </a:defRPr>
            </a:lvl5pPr>
            <a:lvl6pPr marL="2514600" indent="-228600" eaLnBrk="0" fontAlgn="base" hangingPunct="0">
              <a:spcBef>
                <a:spcPct val="20000"/>
              </a:spcBef>
              <a:spcAft>
                <a:spcPct val="0"/>
              </a:spcAft>
              <a:buFont typeface="Verdana" pitchFamily="34" charset="0"/>
              <a:buChar char="−"/>
              <a:defRPr sz="1600">
                <a:solidFill>
                  <a:schemeClr val="tx1"/>
                </a:solidFill>
                <a:latin typeface="Verdana" pitchFamily="34" charset="0"/>
                <a:cs typeface="Arial" charset="0"/>
              </a:defRPr>
            </a:lvl6pPr>
            <a:lvl7pPr marL="2971800" indent="-228600" eaLnBrk="0" fontAlgn="base" hangingPunct="0">
              <a:spcBef>
                <a:spcPct val="20000"/>
              </a:spcBef>
              <a:spcAft>
                <a:spcPct val="0"/>
              </a:spcAft>
              <a:buFont typeface="Verdana" pitchFamily="34" charset="0"/>
              <a:buChar char="−"/>
              <a:defRPr sz="1600">
                <a:solidFill>
                  <a:schemeClr val="tx1"/>
                </a:solidFill>
                <a:latin typeface="Verdana" pitchFamily="34" charset="0"/>
                <a:cs typeface="Arial" charset="0"/>
              </a:defRPr>
            </a:lvl7pPr>
            <a:lvl8pPr marL="3429000" indent="-228600" eaLnBrk="0" fontAlgn="base" hangingPunct="0">
              <a:spcBef>
                <a:spcPct val="20000"/>
              </a:spcBef>
              <a:spcAft>
                <a:spcPct val="0"/>
              </a:spcAft>
              <a:buFont typeface="Verdana" pitchFamily="34" charset="0"/>
              <a:buChar char="−"/>
              <a:defRPr sz="1600">
                <a:solidFill>
                  <a:schemeClr val="tx1"/>
                </a:solidFill>
                <a:latin typeface="Verdana" pitchFamily="34" charset="0"/>
                <a:cs typeface="Arial" charset="0"/>
              </a:defRPr>
            </a:lvl8pPr>
            <a:lvl9pPr marL="3886200" indent="-228600" eaLnBrk="0" fontAlgn="base" hangingPunct="0">
              <a:spcBef>
                <a:spcPct val="20000"/>
              </a:spcBef>
              <a:spcAft>
                <a:spcPct val="0"/>
              </a:spcAft>
              <a:buFont typeface="Verdana" pitchFamily="34" charset="0"/>
              <a:buChar char="−"/>
              <a:defRPr sz="1600">
                <a:solidFill>
                  <a:schemeClr val="tx1"/>
                </a:solidFill>
                <a:latin typeface="Verdana" pitchFamily="34" charset="0"/>
                <a:cs typeface="Arial" charset="0"/>
              </a:defRPr>
            </a:lvl9pPr>
          </a:lstStyle>
          <a:p>
            <a:pPr eaLnBrk="1" hangingPunct="1">
              <a:spcBef>
                <a:spcPct val="0"/>
              </a:spcBef>
              <a:buFontTx/>
              <a:buNone/>
            </a:pPr>
            <a:r>
              <a:rPr lang="en-GB" altLang="en-US" sz="1000" dirty="0">
                <a:ea typeface="MS PGothic" pitchFamily="34" charset="-128"/>
              </a:rPr>
              <a:t>End-user</a:t>
            </a:r>
          </a:p>
        </p:txBody>
      </p:sp>
      <p:sp>
        <p:nvSpPr>
          <p:cNvPr id="9254" name="Text Box 39"/>
          <p:cNvSpPr txBox="1">
            <a:spLocks noChangeArrowheads="1"/>
          </p:cNvSpPr>
          <p:nvPr/>
        </p:nvSpPr>
        <p:spPr bwMode="auto">
          <a:xfrm>
            <a:off x="7451725" y="3357563"/>
            <a:ext cx="1376363" cy="244475"/>
          </a:xfrm>
          <a:prstGeom prst="rect">
            <a:avLst/>
          </a:prstGeom>
          <a:noFill/>
          <a:ln>
            <a:noFill/>
          </a:ln>
          <a:effectLst>
            <a:prstShdw prst="shdw17" dist="17961" dir="2700000">
              <a:srgbClr val="999999">
                <a:alpha val="50000"/>
              </a:srgbClr>
            </a:prst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Lst>
        </p:spPr>
        <p:txBody>
          <a:bodyPr wrap="none">
            <a:spAutoFit/>
          </a:bodyPr>
          <a:lstStyle>
            <a:lvl1pPr eaLnBrk="0" hangingPunct="0">
              <a:spcBef>
                <a:spcPct val="20000"/>
              </a:spcBef>
              <a:buFont typeface="Verdana" pitchFamily="34" charset="0"/>
              <a:buChar char="−"/>
              <a:defRPr sz="2400">
                <a:solidFill>
                  <a:schemeClr val="tx1"/>
                </a:solidFill>
                <a:latin typeface="Verdana" pitchFamily="34" charset="0"/>
                <a:cs typeface="Arial" charset="0"/>
              </a:defRPr>
            </a:lvl1pPr>
            <a:lvl2pPr marL="742950" indent="-285750" eaLnBrk="0" hangingPunct="0">
              <a:spcBef>
                <a:spcPct val="20000"/>
              </a:spcBef>
              <a:buFont typeface="Verdana" pitchFamily="34" charset="0"/>
              <a:buChar char="−"/>
              <a:defRPr sz="2000">
                <a:solidFill>
                  <a:schemeClr val="tx1"/>
                </a:solidFill>
                <a:latin typeface="Verdana" pitchFamily="34" charset="0"/>
                <a:cs typeface="Arial" charset="0"/>
              </a:defRPr>
            </a:lvl2pPr>
            <a:lvl3pPr marL="1143000" indent="-228600" eaLnBrk="0" hangingPunct="0">
              <a:spcBef>
                <a:spcPct val="20000"/>
              </a:spcBef>
              <a:buFont typeface="Verdana" pitchFamily="34" charset="0"/>
              <a:buChar char="−"/>
              <a:defRPr>
                <a:solidFill>
                  <a:schemeClr val="tx1"/>
                </a:solidFill>
                <a:latin typeface="Verdana" pitchFamily="34" charset="0"/>
                <a:cs typeface="Arial" charset="0"/>
              </a:defRPr>
            </a:lvl3pPr>
            <a:lvl4pPr marL="1600200" indent="-228600" eaLnBrk="0" hangingPunct="0">
              <a:spcBef>
                <a:spcPct val="20000"/>
              </a:spcBef>
              <a:buFont typeface="Verdana" pitchFamily="34" charset="0"/>
              <a:buChar char="−"/>
              <a:defRPr sz="1600">
                <a:solidFill>
                  <a:schemeClr val="tx1"/>
                </a:solidFill>
                <a:latin typeface="Verdana" pitchFamily="34" charset="0"/>
                <a:cs typeface="Arial" charset="0"/>
              </a:defRPr>
            </a:lvl4pPr>
            <a:lvl5pPr marL="2057400" indent="-228600" eaLnBrk="0" hangingPunct="0">
              <a:spcBef>
                <a:spcPct val="20000"/>
              </a:spcBef>
              <a:buFont typeface="Verdana" pitchFamily="34" charset="0"/>
              <a:buChar char="−"/>
              <a:defRPr sz="1600">
                <a:solidFill>
                  <a:schemeClr val="tx1"/>
                </a:solidFill>
                <a:latin typeface="Verdana" pitchFamily="34" charset="0"/>
                <a:cs typeface="Arial" charset="0"/>
              </a:defRPr>
            </a:lvl5pPr>
            <a:lvl6pPr marL="2514600" indent="-228600" eaLnBrk="0" fontAlgn="base" hangingPunct="0">
              <a:spcBef>
                <a:spcPct val="20000"/>
              </a:spcBef>
              <a:spcAft>
                <a:spcPct val="0"/>
              </a:spcAft>
              <a:buFont typeface="Verdana" pitchFamily="34" charset="0"/>
              <a:buChar char="−"/>
              <a:defRPr sz="1600">
                <a:solidFill>
                  <a:schemeClr val="tx1"/>
                </a:solidFill>
                <a:latin typeface="Verdana" pitchFamily="34" charset="0"/>
                <a:cs typeface="Arial" charset="0"/>
              </a:defRPr>
            </a:lvl6pPr>
            <a:lvl7pPr marL="2971800" indent="-228600" eaLnBrk="0" fontAlgn="base" hangingPunct="0">
              <a:spcBef>
                <a:spcPct val="20000"/>
              </a:spcBef>
              <a:spcAft>
                <a:spcPct val="0"/>
              </a:spcAft>
              <a:buFont typeface="Verdana" pitchFamily="34" charset="0"/>
              <a:buChar char="−"/>
              <a:defRPr sz="1600">
                <a:solidFill>
                  <a:schemeClr val="tx1"/>
                </a:solidFill>
                <a:latin typeface="Verdana" pitchFamily="34" charset="0"/>
                <a:cs typeface="Arial" charset="0"/>
              </a:defRPr>
            </a:lvl7pPr>
            <a:lvl8pPr marL="3429000" indent="-228600" eaLnBrk="0" fontAlgn="base" hangingPunct="0">
              <a:spcBef>
                <a:spcPct val="20000"/>
              </a:spcBef>
              <a:spcAft>
                <a:spcPct val="0"/>
              </a:spcAft>
              <a:buFont typeface="Verdana" pitchFamily="34" charset="0"/>
              <a:buChar char="−"/>
              <a:defRPr sz="1600">
                <a:solidFill>
                  <a:schemeClr val="tx1"/>
                </a:solidFill>
                <a:latin typeface="Verdana" pitchFamily="34" charset="0"/>
                <a:cs typeface="Arial" charset="0"/>
              </a:defRPr>
            </a:lvl8pPr>
            <a:lvl9pPr marL="3886200" indent="-228600" eaLnBrk="0" fontAlgn="base" hangingPunct="0">
              <a:spcBef>
                <a:spcPct val="20000"/>
              </a:spcBef>
              <a:spcAft>
                <a:spcPct val="0"/>
              </a:spcAft>
              <a:buFont typeface="Verdana" pitchFamily="34" charset="0"/>
              <a:buChar char="−"/>
              <a:defRPr sz="1600">
                <a:solidFill>
                  <a:schemeClr val="tx1"/>
                </a:solidFill>
                <a:latin typeface="Verdana" pitchFamily="34" charset="0"/>
                <a:cs typeface="Arial" charset="0"/>
              </a:defRPr>
            </a:lvl9pPr>
          </a:lstStyle>
          <a:p>
            <a:pPr eaLnBrk="1" hangingPunct="1">
              <a:spcBef>
                <a:spcPct val="0"/>
              </a:spcBef>
              <a:buFontTx/>
              <a:buNone/>
            </a:pPr>
            <a:r>
              <a:rPr lang="en-GB" altLang="en-US" sz="1000" dirty="0">
                <a:ea typeface="MS PGothic" pitchFamily="34" charset="-128"/>
              </a:rPr>
              <a:t>Computer services</a:t>
            </a:r>
          </a:p>
        </p:txBody>
      </p:sp>
      <p:sp>
        <p:nvSpPr>
          <p:cNvPr id="9255" name="Text Box 40"/>
          <p:cNvSpPr txBox="1">
            <a:spLocks noChangeArrowheads="1"/>
          </p:cNvSpPr>
          <p:nvPr/>
        </p:nvSpPr>
        <p:spPr bwMode="auto">
          <a:xfrm>
            <a:off x="250825" y="5229225"/>
            <a:ext cx="7513638" cy="611188"/>
          </a:xfrm>
          <a:prstGeom prst="rect">
            <a:avLst/>
          </a:prstGeom>
          <a:noFill/>
          <a:ln>
            <a:noFill/>
          </a:ln>
          <a:effectLst>
            <a:prstShdw prst="shdw17" dist="17961" dir="2700000">
              <a:srgbClr val="999999">
                <a:alpha val="50000"/>
              </a:srgbClr>
            </a:prst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Lst>
        </p:spPr>
        <p:txBody>
          <a:bodyPr wrap="none">
            <a:spAutoFit/>
          </a:bodyPr>
          <a:lstStyle>
            <a:lvl1pPr eaLnBrk="0" hangingPunct="0">
              <a:spcBef>
                <a:spcPct val="20000"/>
              </a:spcBef>
              <a:buFont typeface="Verdana" pitchFamily="34" charset="0"/>
              <a:buChar char="−"/>
              <a:defRPr sz="2400">
                <a:solidFill>
                  <a:schemeClr val="tx1"/>
                </a:solidFill>
                <a:latin typeface="Verdana" pitchFamily="34" charset="0"/>
                <a:cs typeface="Arial" charset="0"/>
              </a:defRPr>
            </a:lvl1pPr>
            <a:lvl2pPr marL="742950" indent="-285750" eaLnBrk="0" hangingPunct="0">
              <a:spcBef>
                <a:spcPct val="20000"/>
              </a:spcBef>
              <a:buFont typeface="Verdana" pitchFamily="34" charset="0"/>
              <a:buChar char="−"/>
              <a:defRPr sz="2000">
                <a:solidFill>
                  <a:schemeClr val="tx1"/>
                </a:solidFill>
                <a:latin typeface="Verdana" pitchFamily="34" charset="0"/>
                <a:cs typeface="Arial" charset="0"/>
              </a:defRPr>
            </a:lvl2pPr>
            <a:lvl3pPr marL="1143000" indent="-228600" eaLnBrk="0" hangingPunct="0">
              <a:spcBef>
                <a:spcPct val="20000"/>
              </a:spcBef>
              <a:buFont typeface="Verdana" pitchFamily="34" charset="0"/>
              <a:buChar char="−"/>
              <a:defRPr>
                <a:solidFill>
                  <a:schemeClr val="tx1"/>
                </a:solidFill>
                <a:latin typeface="Verdana" pitchFamily="34" charset="0"/>
                <a:cs typeface="Arial" charset="0"/>
              </a:defRPr>
            </a:lvl3pPr>
            <a:lvl4pPr marL="1600200" indent="-228600" eaLnBrk="0" hangingPunct="0">
              <a:spcBef>
                <a:spcPct val="20000"/>
              </a:spcBef>
              <a:buFont typeface="Verdana" pitchFamily="34" charset="0"/>
              <a:buChar char="−"/>
              <a:defRPr sz="1600">
                <a:solidFill>
                  <a:schemeClr val="tx1"/>
                </a:solidFill>
                <a:latin typeface="Verdana" pitchFamily="34" charset="0"/>
                <a:cs typeface="Arial" charset="0"/>
              </a:defRPr>
            </a:lvl4pPr>
            <a:lvl5pPr marL="2057400" indent="-228600" eaLnBrk="0" hangingPunct="0">
              <a:spcBef>
                <a:spcPct val="20000"/>
              </a:spcBef>
              <a:buFont typeface="Verdana" pitchFamily="34" charset="0"/>
              <a:buChar char="−"/>
              <a:defRPr sz="1600">
                <a:solidFill>
                  <a:schemeClr val="tx1"/>
                </a:solidFill>
                <a:latin typeface="Verdana" pitchFamily="34" charset="0"/>
                <a:cs typeface="Arial" charset="0"/>
              </a:defRPr>
            </a:lvl5pPr>
            <a:lvl6pPr marL="2514600" indent="-228600" eaLnBrk="0" fontAlgn="base" hangingPunct="0">
              <a:spcBef>
                <a:spcPct val="20000"/>
              </a:spcBef>
              <a:spcAft>
                <a:spcPct val="0"/>
              </a:spcAft>
              <a:buFont typeface="Verdana" pitchFamily="34" charset="0"/>
              <a:buChar char="−"/>
              <a:defRPr sz="1600">
                <a:solidFill>
                  <a:schemeClr val="tx1"/>
                </a:solidFill>
                <a:latin typeface="Verdana" pitchFamily="34" charset="0"/>
                <a:cs typeface="Arial" charset="0"/>
              </a:defRPr>
            </a:lvl6pPr>
            <a:lvl7pPr marL="2971800" indent="-228600" eaLnBrk="0" fontAlgn="base" hangingPunct="0">
              <a:spcBef>
                <a:spcPct val="20000"/>
              </a:spcBef>
              <a:spcAft>
                <a:spcPct val="0"/>
              </a:spcAft>
              <a:buFont typeface="Verdana" pitchFamily="34" charset="0"/>
              <a:buChar char="−"/>
              <a:defRPr sz="1600">
                <a:solidFill>
                  <a:schemeClr val="tx1"/>
                </a:solidFill>
                <a:latin typeface="Verdana" pitchFamily="34" charset="0"/>
                <a:cs typeface="Arial" charset="0"/>
              </a:defRPr>
            </a:lvl7pPr>
            <a:lvl8pPr marL="3429000" indent="-228600" eaLnBrk="0" fontAlgn="base" hangingPunct="0">
              <a:spcBef>
                <a:spcPct val="20000"/>
              </a:spcBef>
              <a:spcAft>
                <a:spcPct val="0"/>
              </a:spcAft>
              <a:buFont typeface="Verdana" pitchFamily="34" charset="0"/>
              <a:buChar char="−"/>
              <a:defRPr sz="1600">
                <a:solidFill>
                  <a:schemeClr val="tx1"/>
                </a:solidFill>
                <a:latin typeface="Verdana" pitchFamily="34" charset="0"/>
                <a:cs typeface="Arial" charset="0"/>
              </a:defRPr>
            </a:lvl8pPr>
            <a:lvl9pPr marL="3886200" indent="-228600" eaLnBrk="0" fontAlgn="base" hangingPunct="0">
              <a:spcBef>
                <a:spcPct val="20000"/>
              </a:spcBef>
              <a:spcAft>
                <a:spcPct val="0"/>
              </a:spcAft>
              <a:buFont typeface="Verdana" pitchFamily="34" charset="0"/>
              <a:buChar char="−"/>
              <a:defRPr sz="1600">
                <a:solidFill>
                  <a:schemeClr val="tx1"/>
                </a:solidFill>
                <a:latin typeface="Verdana" pitchFamily="34" charset="0"/>
                <a:cs typeface="Arial" charset="0"/>
              </a:defRPr>
            </a:lvl9pPr>
          </a:lstStyle>
          <a:p>
            <a:pPr eaLnBrk="1" hangingPunct="1">
              <a:spcBef>
                <a:spcPct val="0"/>
              </a:spcBef>
              <a:buFontTx/>
              <a:buChar char="-"/>
            </a:pPr>
            <a:r>
              <a:rPr lang="en-GB" altLang="en-US" sz="1800" dirty="0">
                <a:latin typeface="Arial" charset="0"/>
                <a:ea typeface="MS PGothic" pitchFamily="34" charset="-128"/>
              </a:rPr>
              <a:t> </a:t>
            </a:r>
            <a:r>
              <a:rPr lang="en-GB" altLang="en-US" sz="1600" dirty="0">
                <a:latin typeface="Arial" charset="0"/>
                <a:ea typeface="MS PGothic" pitchFamily="34" charset="-128"/>
              </a:rPr>
              <a:t>The networks typically run Low Power Devices</a:t>
            </a:r>
          </a:p>
          <a:p>
            <a:pPr eaLnBrk="1" hangingPunct="1">
              <a:spcBef>
                <a:spcPct val="0"/>
              </a:spcBef>
              <a:buFontTx/>
              <a:buChar char="-"/>
            </a:pPr>
            <a:r>
              <a:rPr lang="en-GB" altLang="en-US" sz="1600" dirty="0">
                <a:latin typeface="Arial" charset="0"/>
                <a:ea typeface="MS PGothic" pitchFamily="34" charset="-128"/>
              </a:rPr>
              <a:t> Consist of one or more sensors, could be different type of sensors (or actuators)</a:t>
            </a:r>
          </a:p>
        </p:txBody>
      </p:sp>
    </p:spTree>
    <p:extLst>
      <p:ext uri="{BB962C8B-B14F-4D97-AF65-F5344CB8AC3E}">
        <p14:creationId xmlns:p14="http://schemas.microsoft.com/office/powerpoint/2010/main" val="2062252455"/>
      </p:ext>
    </p:extLst>
  </p:cSld>
  <p:clrMapOvr>
    <a:masterClrMapping/>
  </p:clrMapOvr>
  <p:timing>
    <p:tnLst>
      <p:par>
        <p:cTn xmlns:p14="http://schemas.microsoft.com/office/powerpoint/2010/mai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22"/>
          <p:cNvSpPr txBox="1">
            <a:spLocks noGrp="1"/>
          </p:cNvSpPr>
          <p:nvPr/>
        </p:nvSpPr>
        <p:spPr>
          <a:xfrm>
            <a:off x="8534400" y="6553200"/>
            <a:ext cx="533400" cy="244475"/>
          </a:xfrm>
          <a:prstGeom prst="rect">
            <a:avLst/>
          </a:prstGeom>
          <a:noFill/>
        </p:spPr>
        <p:txBody>
          <a:bodyPr anchor="ctr">
            <a:normAutofit fontScale="92500" lnSpcReduction="10000"/>
          </a:bodyPr>
          <a:lstStyle/>
          <a:p>
            <a:pPr algn="ctr">
              <a:defRPr/>
            </a:pPr>
            <a:fld id="{F8C94C35-D006-434B-B362-4F77FC2EF80B}" type="slidenum">
              <a:rPr lang="en-US" sz="1200">
                <a:solidFill>
                  <a:schemeClr val="accent1">
                    <a:lumMod val="50000"/>
                  </a:schemeClr>
                </a:solidFill>
              </a:rPr>
              <a:pPr algn="ctr">
                <a:defRPr/>
              </a:pPr>
              <a:t>33</a:t>
            </a:fld>
            <a:endParaRPr lang="en-US" sz="1200" dirty="0">
              <a:solidFill>
                <a:schemeClr val="accent1">
                  <a:lumMod val="50000"/>
                </a:schemeClr>
              </a:solidFill>
            </a:endParaRPr>
          </a:p>
        </p:txBody>
      </p:sp>
      <p:sp>
        <p:nvSpPr>
          <p:cNvPr id="11268" name="Rectangle 7"/>
          <p:cNvSpPr txBox="1">
            <a:spLocks noGrp="1" noChangeArrowheads="1"/>
          </p:cNvSpPr>
          <p:nvPr/>
        </p:nvSpPr>
        <p:spPr bwMode="auto">
          <a:xfrm>
            <a:off x="8534400" y="6477000"/>
            <a:ext cx="4572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spcBef>
                <a:spcPct val="20000"/>
              </a:spcBef>
              <a:buFont typeface="Verdana" pitchFamily="34" charset="0"/>
              <a:buChar char="−"/>
              <a:defRPr sz="2400">
                <a:solidFill>
                  <a:schemeClr val="tx1"/>
                </a:solidFill>
                <a:latin typeface="Verdana" pitchFamily="34" charset="0"/>
                <a:cs typeface="Arial" charset="0"/>
              </a:defRPr>
            </a:lvl1pPr>
            <a:lvl2pPr marL="742950" indent="-285750" eaLnBrk="0" hangingPunct="0">
              <a:spcBef>
                <a:spcPct val="20000"/>
              </a:spcBef>
              <a:buFont typeface="Verdana" pitchFamily="34" charset="0"/>
              <a:buChar char="−"/>
              <a:defRPr sz="2000">
                <a:solidFill>
                  <a:schemeClr val="tx1"/>
                </a:solidFill>
                <a:latin typeface="Verdana" pitchFamily="34" charset="0"/>
                <a:cs typeface="Arial" charset="0"/>
              </a:defRPr>
            </a:lvl2pPr>
            <a:lvl3pPr marL="1143000" indent="-228600" eaLnBrk="0" hangingPunct="0">
              <a:spcBef>
                <a:spcPct val="20000"/>
              </a:spcBef>
              <a:buFont typeface="Verdana" pitchFamily="34" charset="0"/>
              <a:buChar char="−"/>
              <a:defRPr>
                <a:solidFill>
                  <a:schemeClr val="tx1"/>
                </a:solidFill>
                <a:latin typeface="Verdana" pitchFamily="34" charset="0"/>
                <a:cs typeface="Arial" charset="0"/>
              </a:defRPr>
            </a:lvl3pPr>
            <a:lvl4pPr marL="1600200" indent="-228600" eaLnBrk="0" hangingPunct="0">
              <a:spcBef>
                <a:spcPct val="20000"/>
              </a:spcBef>
              <a:buFont typeface="Verdana" pitchFamily="34" charset="0"/>
              <a:buChar char="−"/>
              <a:defRPr sz="1600">
                <a:solidFill>
                  <a:schemeClr val="tx1"/>
                </a:solidFill>
                <a:latin typeface="Verdana" pitchFamily="34" charset="0"/>
                <a:cs typeface="Arial" charset="0"/>
              </a:defRPr>
            </a:lvl4pPr>
            <a:lvl5pPr marL="2057400" indent="-228600" eaLnBrk="0" hangingPunct="0">
              <a:spcBef>
                <a:spcPct val="20000"/>
              </a:spcBef>
              <a:buFont typeface="Verdana" pitchFamily="34" charset="0"/>
              <a:buChar char="−"/>
              <a:defRPr sz="1600">
                <a:solidFill>
                  <a:schemeClr val="tx1"/>
                </a:solidFill>
                <a:latin typeface="Verdana" pitchFamily="34" charset="0"/>
                <a:cs typeface="Arial" charset="0"/>
              </a:defRPr>
            </a:lvl5pPr>
            <a:lvl6pPr marL="2514600" indent="-228600" eaLnBrk="0" fontAlgn="base" hangingPunct="0">
              <a:spcBef>
                <a:spcPct val="20000"/>
              </a:spcBef>
              <a:spcAft>
                <a:spcPct val="0"/>
              </a:spcAft>
              <a:buFont typeface="Verdana" pitchFamily="34" charset="0"/>
              <a:buChar char="−"/>
              <a:defRPr sz="1600">
                <a:solidFill>
                  <a:schemeClr val="tx1"/>
                </a:solidFill>
                <a:latin typeface="Verdana" pitchFamily="34" charset="0"/>
                <a:cs typeface="Arial" charset="0"/>
              </a:defRPr>
            </a:lvl6pPr>
            <a:lvl7pPr marL="2971800" indent="-228600" eaLnBrk="0" fontAlgn="base" hangingPunct="0">
              <a:spcBef>
                <a:spcPct val="20000"/>
              </a:spcBef>
              <a:spcAft>
                <a:spcPct val="0"/>
              </a:spcAft>
              <a:buFont typeface="Verdana" pitchFamily="34" charset="0"/>
              <a:buChar char="−"/>
              <a:defRPr sz="1600">
                <a:solidFill>
                  <a:schemeClr val="tx1"/>
                </a:solidFill>
                <a:latin typeface="Verdana" pitchFamily="34" charset="0"/>
                <a:cs typeface="Arial" charset="0"/>
              </a:defRPr>
            </a:lvl7pPr>
            <a:lvl8pPr marL="3429000" indent="-228600" eaLnBrk="0" fontAlgn="base" hangingPunct="0">
              <a:spcBef>
                <a:spcPct val="20000"/>
              </a:spcBef>
              <a:spcAft>
                <a:spcPct val="0"/>
              </a:spcAft>
              <a:buFont typeface="Verdana" pitchFamily="34" charset="0"/>
              <a:buChar char="−"/>
              <a:defRPr sz="1600">
                <a:solidFill>
                  <a:schemeClr val="tx1"/>
                </a:solidFill>
                <a:latin typeface="Verdana" pitchFamily="34" charset="0"/>
                <a:cs typeface="Arial" charset="0"/>
              </a:defRPr>
            </a:lvl8pPr>
            <a:lvl9pPr marL="3886200" indent="-228600" eaLnBrk="0" fontAlgn="base" hangingPunct="0">
              <a:spcBef>
                <a:spcPct val="20000"/>
              </a:spcBef>
              <a:spcAft>
                <a:spcPct val="0"/>
              </a:spcAft>
              <a:buFont typeface="Verdana" pitchFamily="34" charset="0"/>
              <a:buChar char="−"/>
              <a:defRPr sz="1600">
                <a:solidFill>
                  <a:schemeClr val="tx1"/>
                </a:solidFill>
                <a:latin typeface="Verdana" pitchFamily="34" charset="0"/>
                <a:cs typeface="Arial" charset="0"/>
              </a:defRPr>
            </a:lvl9pPr>
          </a:lstStyle>
          <a:p>
            <a:pPr algn="r" eaLnBrk="1" hangingPunct="1">
              <a:spcBef>
                <a:spcPct val="0"/>
              </a:spcBef>
              <a:buFontTx/>
              <a:buNone/>
            </a:pPr>
            <a:fld id="{61B9AB3B-96D1-4E5D-821F-F32FD04E103D}" type="slidenum">
              <a:rPr lang="en-GB" altLang="en-US" sz="1000">
                <a:solidFill>
                  <a:schemeClr val="bg1"/>
                </a:solidFill>
                <a:latin typeface="Tahoma" pitchFamily="34" charset="0"/>
                <a:cs typeface="Tahoma" pitchFamily="34" charset="0"/>
              </a:rPr>
              <a:pPr algn="r" eaLnBrk="1" hangingPunct="1">
                <a:spcBef>
                  <a:spcPct val="0"/>
                </a:spcBef>
                <a:buFontTx/>
                <a:buNone/>
              </a:pPr>
              <a:t>33</a:t>
            </a:fld>
            <a:endParaRPr lang="en-GB" altLang="en-US" sz="1000" dirty="0">
              <a:solidFill>
                <a:schemeClr val="bg1"/>
              </a:solidFill>
              <a:latin typeface="Tahoma" pitchFamily="34" charset="0"/>
              <a:cs typeface="Tahoma" pitchFamily="34" charset="0"/>
            </a:endParaRPr>
          </a:p>
        </p:txBody>
      </p:sp>
      <p:sp>
        <p:nvSpPr>
          <p:cNvPr id="11269" name="Rectangle 2"/>
          <p:cNvSpPr>
            <a:spLocks noGrp="1" noChangeArrowheads="1"/>
          </p:cNvSpPr>
          <p:nvPr>
            <p:ph type="title" idx="4294967295"/>
          </p:nvPr>
        </p:nvSpPr>
        <p:spPr>
          <a:xfrm>
            <a:off x="457200" y="-26988"/>
            <a:ext cx="8229600" cy="935038"/>
          </a:xfrm>
        </p:spPr>
        <p:txBody>
          <a:bodyPr anchor="b"/>
          <a:lstStyle/>
          <a:p>
            <a:r>
              <a:rPr lang="en-GB" altLang="en-US" dirty="0" smtClean="0">
                <a:solidFill>
                  <a:schemeClr val="tx1"/>
                </a:solidFill>
              </a:rPr>
              <a:t>Future Networks</a:t>
            </a:r>
          </a:p>
        </p:txBody>
      </p:sp>
      <p:grpSp>
        <p:nvGrpSpPr>
          <p:cNvPr id="11270" name="Group 5"/>
          <p:cNvGrpSpPr>
            <a:grpSpLocks/>
          </p:cNvGrpSpPr>
          <p:nvPr/>
        </p:nvGrpSpPr>
        <p:grpSpPr bwMode="auto">
          <a:xfrm>
            <a:off x="960408" y="973667"/>
            <a:ext cx="6934200" cy="5181600"/>
            <a:chOff x="612" y="1026"/>
            <a:chExt cx="4021" cy="3087"/>
          </a:xfrm>
        </p:grpSpPr>
        <p:pic>
          <p:nvPicPr>
            <p:cNvPr id="11271" name="Picture 3" descr="InternetofThings_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3" y="1071"/>
              <a:ext cx="3840" cy="30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272" name="Rectangle 4"/>
            <p:cNvSpPr>
              <a:spLocks noChangeArrowheads="1"/>
            </p:cNvSpPr>
            <p:nvPr/>
          </p:nvSpPr>
          <p:spPr bwMode="auto">
            <a:xfrm>
              <a:off x="612" y="1026"/>
              <a:ext cx="2223" cy="272"/>
            </a:xfrm>
            <a:prstGeom prst="rect">
              <a:avLst/>
            </a:prstGeom>
            <a:solidFill>
              <a:schemeClr val="bg1"/>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eaLnBrk="0" hangingPunct="0">
                <a:spcBef>
                  <a:spcPct val="20000"/>
                </a:spcBef>
                <a:buFont typeface="Verdana" pitchFamily="34" charset="0"/>
                <a:buChar char="−"/>
                <a:defRPr sz="2400">
                  <a:solidFill>
                    <a:schemeClr val="tx1"/>
                  </a:solidFill>
                  <a:latin typeface="Verdana" pitchFamily="34" charset="0"/>
                  <a:cs typeface="Arial" charset="0"/>
                </a:defRPr>
              </a:lvl1pPr>
              <a:lvl2pPr marL="742950" indent="-285750" eaLnBrk="0" hangingPunct="0">
                <a:spcBef>
                  <a:spcPct val="20000"/>
                </a:spcBef>
                <a:buFont typeface="Verdana" pitchFamily="34" charset="0"/>
                <a:buChar char="−"/>
                <a:defRPr sz="2000">
                  <a:solidFill>
                    <a:schemeClr val="tx1"/>
                  </a:solidFill>
                  <a:latin typeface="Verdana" pitchFamily="34" charset="0"/>
                  <a:cs typeface="Arial" charset="0"/>
                </a:defRPr>
              </a:lvl2pPr>
              <a:lvl3pPr marL="1143000" indent="-228600" eaLnBrk="0" hangingPunct="0">
                <a:spcBef>
                  <a:spcPct val="20000"/>
                </a:spcBef>
                <a:buFont typeface="Verdana" pitchFamily="34" charset="0"/>
                <a:buChar char="−"/>
                <a:defRPr>
                  <a:solidFill>
                    <a:schemeClr val="tx1"/>
                  </a:solidFill>
                  <a:latin typeface="Verdana" pitchFamily="34" charset="0"/>
                  <a:cs typeface="Arial" charset="0"/>
                </a:defRPr>
              </a:lvl3pPr>
              <a:lvl4pPr marL="1600200" indent="-228600" eaLnBrk="0" hangingPunct="0">
                <a:spcBef>
                  <a:spcPct val="20000"/>
                </a:spcBef>
                <a:buFont typeface="Verdana" pitchFamily="34" charset="0"/>
                <a:buChar char="−"/>
                <a:defRPr sz="1600">
                  <a:solidFill>
                    <a:schemeClr val="tx1"/>
                  </a:solidFill>
                  <a:latin typeface="Verdana" pitchFamily="34" charset="0"/>
                  <a:cs typeface="Arial" charset="0"/>
                </a:defRPr>
              </a:lvl4pPr>
              <a:lvl5pPr marL="2057400" indent="-228600" eaLnBrk="0" hangingPunct="0">
                <a:spcBef>
                  <a:spcPct val="20000"/>
                </a:spcBef>
                <a:buFont typeface="Verdana" pitchFamily="34" charset="0"/>
                <a:buChar char="−"/>
                <a:defRPr sz="1600">
                  <a:solidFill>
                    <a:schemeClr val="tx1"/>
                  </a:solidFill>
                  <a:latin typeface="Verdana" pitchFamily="34" charset="0"/>
                  <a:cs typeface="Arial" charset="0"/>
                </a:defRPr>
              </a:lvl5pPr>
              <a:lvl6pPr marL="2514600" indent="-228600" eaLnBrk="0" fontAlgn="base" hangingPunct="0">
                <a:spcBef>
                  <a:spcPct val="20000"/>
                </a:spcBef>
                <a:spcAft>
                  <a:spcPct val="0"/>
                </a:spcAft>
                <a:buFont typeface="Verdana" pitchFamily="34" charset="0"/>
                <a:buChar char="−"/>
                <a:defRPr sz="1600">
                  <a:solidFill>
                    <a:schemeClr val="tx1"/>
                  </a:solidFill>
                  <a:latin typeface="Verdana" pitchFamily="34" charset="0"/>
                  <a:cs typeface="Arial" charset="0"/>
                </a:defRPr>
              </a:lvl6pPr>
              <a:lvl7pPr marL="2971800" indent="-228600" eaLnBrk="0" fontAlgn="base" hangingPunct="0">
                <a:spcBef>
                  <a:spcPct val="20000"/>
                </a:spcBef>
                <a:spcAft>
                  <a:spcPct val="0"/>
                </a:spcAft>
                <a:buFont typeface="Verdana" pitchFamily="34" charset="0"/>
                <a:buChar char="−"/>
                <a:defRPr sz="1600">
                  <a:solidFill>
                    <a:schemeClr val="tx1"/>
                  </a:solidFill>
                  <a:latin typeface="Verdana" pitchFamily="34" charset="0"/>
                  <a:cs typeface="Arial" charset="0"/>
                </a:defRPr>
              </a:lvl7pPr>
              <a:lvl8pPr marL="3429000" indent="-228600" eaLnBrk="0" fontAlgn="base" hangingPunct="0">
                <a:spcBef>
                  <a:spcPct val="20000"/>
                </a:spcBef>
                <a:spcAft>
                  <a:spcPct val="0"/>
                </a:spcAft>
                <a:buFont typeface="Verdana" pitchFamily="34" charset="0"/>
                <a:buChar char="−"/>
                <a:defRPr sz="1600">
                  <a:solidFill>
                    <a:schemeClr val="tx1"/>
                  </a:solidFill>
                  <a:latin typeface="Verdana" pitchFamily="34" charset="0"/>
                  <a:cs typeface="Arial" charset="0"/>
                </a:defRPr>
              </a:lvl8pPr>
              <a:lvl9pPr marL="3886200" indent="-228600" eaLnBrk="0" fontAlgn="base" hangingPunct="0">
                <a:spcBef>
                  <a:spcPct val="20000"/>
                </a:spcBef>
                <a:spcAft>
                  <a:spcPct val="0"/>
                </a:spcAft>
                <a:buFont typeface="Verdana" pitchFamily="34" charset="0"/>
                <a:buChar char="−"/>
                <a:defRPr sz="1600">
                  <a:solidFill>
                    <a:schemeClr val="tx1"/>
                  </a:solidFill>
                  <a:latin typeface="Verdana" pitchFamily="34" charset="0"/>
                  <a:cs typeface="Arial" charset="0"/>
                </a:defRPr>
              </a:lvl9pPr>
            </a:lstStyle>
            <a:p>
              <a:pPr algn="ctr" eaLnBrk="1" hangingPunct="1">
                <a:spcBef>
                  <a:spcPct val="0"/>
                </a:spcBef>
                <a:buFontTx/>
                <a:buNone/>
              </a:pPr>
              <a:endParaRPr lang="en-US" altLang="en-US" dirty="0">
                <a:latin typeface="Tahoma" pitchFamily="34" charset="0"/>
              </a:endParaRPr>
            </a:p>
          </p:txBody>
        </p:sp>
      </p:grpSp>
    </p:spTree>
    <p:extLst>
      <p:ext uri="{BB962C8B-B14F-4D97-AF65-F5344CB8AC3E}">
        <p14:creationId xmlns:p14="http://schemas.microsoft.com/office/powerpoint/2010/main" val="154415485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a:xfrm>
            <a:off x="685800" y="150235"/>
            <a:ext cx="7772400" cy="1143000"/>
          </a:xfrm>
        </p:spPr>
        <p:txBody>
          <a:bodyPr/>
          <a:lstStyle/>
          <a:p>
            <a:r>
              <a:rPr lang="en-GB" altLang="en-US" dirty="0" smtClean="0"/>
              <a:t>Technology trend</a:t>
            </a:r>
          </a:p>
        </p:txBody>
      </p:sp>
      <p:pic>
        <p:nvPicPr>
          <p:cNvPr id="16388" name="Picture 4" descr="http://upload.wikimedia.org/wikipedia/commons/5/5a/Internet_of_Things.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8043" y="1483375"/>
            <a:ext cx="8129468" cy="49539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61196798"/>
      </p:ext>
    </p:extLst>
  </p:cSld>
  <p:clrMapOvr>
    <a:masterClrMapping/>
  </p:clrMapOvr>
  <p:timing>
    <p:tnLst>
      <p:par>
        <p:cTn xmlns:p14="http://schemas.microsoft.com/office/powerpoint/2010/mai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a:xfrm>
            <a:off x="599251" y="359833"/>
            <a:ext cx="7848600" cy="762000"/>
          </a:xfrm>
        </p:spPr>
        <p:txBody>
          <a:bodyPr/>
          <a:lstStyle/>
          <a:p>
            <a:pPr eaLnBrk="1" hangingPunct="1"/>
            <a:r>
              <a:rPr lang="en-US" dirty="0" smtClean="0"/>
              <a:t>The IEEE IoT Web Portal</a:t>
            </a:r>
          </a:p>
        </p:txBody>
      </p:sp>
      <p:sp>
        <p:nvSpPr>
          <p:cNvPr id="29700" name="Slide Number Placeholder 5"/>
          <p:cNvSpPr txBox="1">
            <a:spLocks/>
          </p:cNvSpPr>
          <p:nvPr/>
        </p:nvSpPr>
        <p:spPr bwMode="auto">
          <a:xfrm>
            <a:off x="120650" y="6251575"/>
            <a:ext cx="336550" cy="365125"/>
          </a:xfrm>
          <a:prstGeom prst="rect">
            <a:avLst/>
          </a:prstGeom>
          <a:noFill/>
          <a:ln w="9525">
            <a:noFill/>
            <a:miter lim="800000"/>
            <a:headEnd/>
            <a:tailEnd/>
          </a:ln>
        </p:spPr>
        <p:txBody>
          <a:bodyPr/>
          <a:lstStyle/>
          <a:p>
            <a:fld id="{4EFDF1AB-8055-41EF-9244-0C8AC5B2F60B}" type="slidenum">
              <a:rPr lang="en-US" sz="1000"/>
              <a:pPr/>
              <a:t>35</a:t>
            </a:fld>
            <a:endParaRPr lang="en-US" sz="1000" dirty="0"/>
          </a:p>
        </p:txBody>
      </p:sp>
      <p:sp>
        <p:nvSpPr>
          <p:cNvPr id="3" name="TextBox 2"/>
          <p:cNvSpPr txBox="1"/>
          <p:nvPr/>
        </p:nvSpPr>
        <p:spPr>
          <a:xfrm>
            <a:off x="3285071" y="6087618"/>
            <a:ext cx="2476960" cy="461665"/>
          </a:xfrm>
          <a:prstGeom prst="rect">
            <a:avLst/>
          </a:prstGeom>
          <a:noFill/>
        </p:spPr>
        <p:txBody>
          <a:bodyPr wrap="none" rtlCol="0">
            <a:spAutoFit/>
          </a:bodyPr>
          <a:lstStyle/>
          <a:p>
            <a:r>
              <a:rPr lang="en-US" dirty="0" smtClean="0"/>
              <a:t>http://iot.ieee.org</a:t>
            </a:r>
            <a:endParaRPr lang="en-US" dirty="0"/>
          </a:p>
        </p:txBody>
      </p:sp>
      <p:pic>
        <p:nvPicPr>
          <p:cNvPr id="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42254" y="965707"/>
            <a:ext cx="5714999" cy="51560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69537762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a:xfrm>
            <a:off x="619125" y="419100"/>
            <a:ext cx="7848600" cy="762000"/>
          </a:xfrm>
        </p:spPr>
        <p:txBody>
          <a:bodyPr/>
          <a:lstStyle/>
          <a:p>
            <a:pPr eaLnBrk="1" hangingPunct="1"/>
            <a:r>
              <a:rPr lang="en-US" dirty="0" smtClean="0"/>
              <a:t>For More Information</a:t>
            </a:r>
          </a:p>
        </p:txBody>
      </p:sp>
      <p:sp>
        <p:nvSpPr>
          <p:cNvPr id="29699" name="Rectangle 3"/>
          <p:cNvSpPr>
            <a:spLocks noGrp="1" noChangeArrowheads="1"/>
          </p:cNvSpPr>
          <p:nvPr>
            <p:ph type="body" sz="half" idx="1"/>
          </p:nvPr>
        </p:nvSpPr>
        <p:spPr>
          <a:xfrm>
            <a:off x="619125" y="1399154"/>
            <a:ext cx="8085259" cy="5008562"/>
          </a:xfrm>
        </p:spPr>
        <p:txBody>
          <a:bodyPr/>
          <a:lstStyle/>
          <a:p>
            <a:pPr eaLnBrk="1" hangingPunct="1">
              <a:lnSpc>
                <a:spcPct val="90000"/>
              </a:lnSpc>
              <a:spcBef>
                <a:spcPct val="65000"/>
              </a:spcBef>
            </a:pPr>
            <a:r>
              <a:rPr lang="en-US" sz="1600" b="1" dirty="0" smtClean="0"/>
              <a:t>The IEEE   </a:t>
            </a:r>
            <a:r>
              <a:rPr lang="en-US" sz="1600" b="1" dirty="0"/>
              <a:t> </a:t>
            </a:r>
            <a:r>
              <a:rPr lang="en-US" sz="1600" b="1" dirty="0" smtClean="0"/>
              <a:t>                                                                   www.ieee.org</a:t>
            </a:r>
          </a:p>
          <a:p>
            <a:pPr eaLnBrk="1" hangingPunct="1">
              <a:lnSpc>
                <a:spcPct val="90000"/>
              </a:lnSpc>
              <a:spcBef>
                <a:spcPct val="65000"/>
              </a:spcBef>
            </a:pPr>
            <a:r>
              <a:rPr lang="en-US" sz="1600" b="1" dirty="0" smtClean="0"/>
              <a:t>IEEE Internet of Things Initiative                        http://iot.ieee.org</a:t>
            </a:r>
          </a:p>
          <a:p>
            <a:pPr eaLnBrk="1" hangingPunct="1">
              <a:lnSpc>
                <a:spcPct val="90000"/>
              </a:lnSpc>
              <a:spcBef>
                <a:spcPct val="65000"/>
              </a:spcBef>
            </a:pPr>
            <a:r>
              <a:rPr lang="en-US" sz="1600" b="1" dirty="0" smtClean="0"/>
              <a:t>IEEE Internet </a:t>
            </a:r>
            <a:r>
              <a:rPr lang="en-US" sz="1600" b="1" dirty="0"/>
              <a:t>of Things on </a:t>
            </a:r>
            <a:r>
              <a:rPr lang="en-US" sz="1600" b="1" dirty="0" smtClean="0"/>
              <a:t>Linkedin https</a:t>
            </a:r>
            <a:r>
              <a:rPr lang="en-US" sz="1600" b="1" dirty="0"/>
              <a:t>://www.linkedin.com/groups?mostRecent=&amp;</a:t>
            </a:r>
            <a:r>
              <a:rPr lang="en-US" sz="1600" b="1" dirty="0" smtClean="0"/>
              <a:t>gid=5148323&amp;trk=my_groups-tile-flipgrp</a:t>
            </a:r>
          </a:p>
          <a:p>
            <a:pPr eaLnBrk="1" hangingPunct="1">
              <a:lnSpc>
                <a:spcPct val="90000"/>
              </a:lnSpc>
              <a:spcBef>
                <a:spcPct val="65000"/>
              </a:spcBef>
            </a:pPr>
            <a:r>
              <a:rPr lang="en-US" sz="1600" b="1" dirty="0" smtClean="0"/>
              <a:t>IEEE Internet of Things </a:t>
            </a:r>
            <a:r>
              <a:rPr lang="en-US" sz="1600" b="1" dirty="0"/>
              <a:t>on Flipboard https://flipboard.com/@stogner/ieee-internet-of-things-rsqdr8tjy</a:t>
            </a:r>
            <a:endParaRPr lang="en-US" sz="1600" b="1" dirty="0" smtClean="0"/>
          </a:p>
          <a:p>
            <a:pPr eaLnBrk="1" hangingPunct="1">
              <a:lnSpc>
                <a:spcPct val="90000"/>
              </a:lnSpc>
              <a:spcBef>
                <a:spcPct val="65000"/>
              </a:spcBef>
            </a:pPr>
            <a:r>
              <a:rPr lang="en-US" sz="1600" b="1" dirty="0" smtClean="0"/>
              <a:t>IEEE Internet of Things on Twitter                                     @</a:t>
            </a:r>
            <a:r>
              <a:rPr lang="en-US" sz="1600" b="1" dirty="0" err="1" smtClean="0"/>
              <a:t>IEEEIoT</a:t>
            </a:r>
            <a:endParaRPr lang="en-US" sz="1600" b="1" dirty="0" smtClean="0"/>
          </a:p>
          <a:p>
            <a:pPr eaLnBrk="1" hangingPunct="1">
              <a:lnSpc>
                <a:spcPct val="90000"/>
              </a:lnSpc>
              <a:spcBef>
                <a:spcPct val="65000"/>
              </a:spcBef>
            </a:pPr>
            <a:r>
              <a:rPr lang="en-US" sz="1600" b="1" dirty="0" smtClean="0"/>
              <a:t>IEEE Consumer </a:t>
            </a:r>
            <a:r>
              <a:rPr lang="en-US" sz="1600" b="1" dirty="0"/>
              <a:t>Electronics Society </a:t>
            </a:r>
            <a:r>
              <a:rPr lang="en-US" sz="1600" b="1" dirty="0" smtClean="0"/>
              <a:t>              http</a:t>
            </a:r>
            <a:r>
              <a:rPr lang="en-US" sz="1600" b="1" dirty="0"/>
              <a:t>://cesoc.ieee.org</a:t>
            </a:r>
            <a:r>
              <a:rPr lang="en-US" sz="1600" b="1" dirty="0" smtClean="0"/>
              <a:t>/</a:t>
            </a:r>
          </a:p>
          <a:p>
            <a:pPr eaLnBrk="1" hangingPunct="1">
              <a:lnSpc>
                <a:spcPct val="90000"/>
              </a:lnSpc>
              <a:spcBef>
                <a:spcPct val="65000"/>
              </a:spcBef>
            </a:pPr>
            <a:r>
              <a:rPr lang="en-US" sz="1600" b="1" dirty="0" smtClean="0"/>
              <a:t>IEEE Standards Association                   http://standards.ieee.org/</a:t>
            </a:r>
          </a:p>
          <a:p>
            <a:pPr eaLnBrk="1" hangingPunct="1">
              <a:lnSpc>
                <a:spcPct val="90000"/>
              </a:lnSpc>
              <a:spcBef>
                <a:spcPct val="65000"/>
              </a:spcBef>
            </a:pPr>
            <a:r>
              <a:rPr lang="en-US" sz="1600" b="1" dirty="0" smtClean="0"/>
              <a:t>IEEE Xplore Digital Library   http://ieeexplore.ieee.org/Xplore/home.jsp</a:t>
            </a:r>
          </a:p>
          <a:p>
            <a:pPr marL="0" indent="0" eaLnBrk="1" hangingPunct="1">
              <a:lnSpc>
                <a:spcPct val="90000"/>
              </a:lnSpc>
              <a:spcBef>
                <a:spcPct val="65000"/>
              </a:spcBef>
              <a:buNone/>
            </a:pPr>
            <a:endParaRPr lang="en-US" sz="1700" b="1" dirty="0" smtClean="0"/>
          </a:p>
          <a:p>
            <a:pPr eaLnBrk="1" hangingPunct="1">
              <a:lnSpc>
                <a:spcPct val="90000"/>
              </a:lnSpc>
              <a:spcBef>
                <a:spcPct val="65000"/>
              </a:spcBef>
              <a:buFont typeface="Wingdings" pitchFamily="2" charset="2"/>
              <a:buNone/>
            </a:pPr>
            <a:endParaRPr lang="en-US" b="1" dirty="0" smtClean="0"/>
          </a:p>
        </p:txBody>
      </p:sp>
      <p:sp>
        <p:nvSpPr>
          <p:cNvPr id="29700" name="Slide Number Placeholder 5"/>
          <p:cNvSpPr txBox="1">
            <a:spLocks/>
          </p:cNvSpPr>
          <p:nvPr/>
        </p:nvSpPr>
        <p:spPr bwMode="auto">
          <a:xfrm>
            <a:off x="120650" y="6251575"/>
            <a:ext cx="336550" cy="365125"/>
          </a:xfrm>
          <a:prstGeom prst="rect">
            <a:avLst/>
          </a:prstGeom>
          <a:noFill/>
          <a:ln w="9525">
            <a:noFill/>
            <a:miter lim="800000"/>
            <a:headEnd/>
            <a:tailEnd/>
          </a:ln>
        </p:spPr>
        <p:txBody>
          <a:bodyPr/>
          <a:lstStyle/>
          <a:p>
            <a:fld id="{4EFDF1AB-8055-41EF-9244-0C8AC5B2F60B}" type="slidenum">
              <a:rPr lang="en-US" sz="1000"/>
              <a:pPr/>
              <a:t>36</a:t>
            </a:fld>
            <a:endParaRPr lang="en-US" sz="1000" dirty="0"/>
          </a:p>
        </p:txBody>
      </p:sp>
    </p:spTree>
    <p:extLst>
      <p:ext uri="{BB962C8B-B14F-4D97-AF65-F5344CB8AC3E}">
        <p14:creationId xmlns:p14="http://schemas.microsoft.com/office/powerpoint/2010/main" val="102353798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Espace réservé du contenu 8"/>
          <p:cNvSpPr>
            <a:spLocks noGrp="1"/>
          </p:cNvSpPr>
          <p:nvPr>
            <p:ph sz="quarter" idx="23"/>
          </p:nvPr>
        </p:nvSpPr>
        <p:spPr>
          <a:xfrm>
            <a:off x="131025" y="2103539"/>
            <a:ext cx="4102075" cy="4048320"/>
          </a:xfrm>
        </p:spPr>
        <p:txBody>
          <a:bodyPr/>
          <a:lstStyle/>
          <a:p>
            <a:pPr marL="180975" indent="-180975">
              <a:spcBef>
                <a:spcPts val="300"/>
              </a:spcBef>
            </a:pPr>
            <a:r>
              <a:rPr lang="en-US" sz="2000" b="1" dirty="0" smtClean="0">
                <a:solidFill>
                  <a:srgbClr val="0000FF"/>
                </a:solidFill>
              </a:rPr>
              <a:t>1</a:t>
            </a:r>
            <a:r>
              <a:rPr lang="en-US" sz="2000" b="1" baseline="30000" dirty="0" smtClean="0">
                <a:solidFill>
                  <a:srgbClr val="0000FF"/>
                </a:solidFill>
              </a:rPr>
              <a:t>st</a:t>
            </a:r>
            <a:r>
              <a:rPr lang="en-US" sz="2000" b="1" dirty="0" smtClean="0">
                <a:solidFill>
                  <a:srgbClr val="0000FF"/>
                </a:solidFill>
              </a:rPr>
              <a:t> Low Power Image Recognition Challenge </a:t>
            </a:r>
            <a:br>
              <a:rPr lang="en-US" sz="2000" b="1" dirty="0" smtClean="0">
                <a:solidFill>
                  <a:srgbClr val="0000FF"/>
                </a:solidFill>
              </a:rPr>
            </a:br>
            <a:endParaRPr lang="en-US" sz="2000" b="1" dirty="0" smtClean="0">
              <a:solidFill>
                <a:srgbClr val="0000FF"/>
              </a:solidFill>
            </a:endParaRPr>
          </a:p>
          <a:p>
            <a:pPr marL="180975" indent="-180975">
              <a:spcBef>
                <a:spcPts val="300"/>
              </a:spcBef>
            </a:pPr>
            <a:r>
              <a:rPr lang="en-US" sz="2000" b="1" dirty="0" smtClean="0">
                <a:solidFill>
                  <a:srgbClr val="0000FF"/>
                </a:solidFill>
              </a:rPr>
              <a:t>MOU signed with ITRS (International Roadmap for Semiconductors) </a:t>
            </a:r>
            <a:br>
              <a:rPr lang="en-US" sz="2000" b="1" dirty="0" smtClean="0">
                <a:solidFill>
                  <a:srgbClr val="0000FF"/>
                </a:solidFill>
              </a:rPr>
            </a:br>
            <a:endParaRPr lang="en-US" sz="2000" b="1" dirty="0" smtClean="0">
              <a:solidFill>
                <a:srgbClr val="0000FF"/>
              </a:solidFill>
            </a:endParaRPr>
          </a:p>
          <a:p>
            <a:pPr marL="180975" indent="-180975">
              <a:spcBef>
                <a:spcPts val="300"/>
              </a:spcBef>
            </a:pPr>
            <a:r>
              <a:rPr lang="en-US" sz="2000" b="1" dirty="0" smtClean="0">
                <a:solidFill>
                  <a:srgbClr val="0000FF"/>
                </a:solidFill>
              </a:rPr>
              <a:t>Rebooting Computing Summit 4</a:t>
            </a:r>
            <a:endParaRPr lang="fr-FR" sz="2000" dirty="0"/>
          </a:p>
        </p:txBody>
      </p:sp>
      <p:sp>
        <p:nvSpPr>
          <p:cNvPr id="10" name="Espace réservé du contenu 9"/>
          <p:cNvSpPr>
            <a:spLocks noGrp="1"/>
          </p:cNvSpPr>
          <p:nvPr>
            <p:ph sz="quarter" idx="24"/>
          </p:nvPr>
        </p:nvSpPr>
        <p:spPr>
          <a:xfrm>
            <a:off x="4233100" y="2249067"/>
            <a:ext cx="4910899" cy="3754809"/>
          </a:xfrm>
          <a:noFill/>
          <a:ln>
            <a:noFill/>
          </a:ln>
        </p:spPr>
        <p:txBody>
          <a:bodyPr vert="horz" wrap="square" lIns="91440" tIns="45720" rIns="91440" bIns="45720" numCol="1" anchor="t" anchorCtr="0" compatLnSpc="1">
            <a:prstTxWarp prst="textNoShape">
              <a:avLst/>
            </a:prstTxWarp>
          </a:bodyPr>
          <a:lstStyle/>
          <a:p>
            <a:pPr marL="180975" indent="-180975">
              <a:spcBef>
                <a:spcPts val="300"/>
              </a:spcBef>
            </a:pPr>
            <a:r>
              <a:rPr lang="en-US" sz="2000" b="1" dirty="0" smtClean="0">
                <a:solidFill>
                  <a:srgbClr val="0000FF"/>
                </a:solidFill>
              </a:rPr>
              <a:t>IEEE/ITRS Roadmap of Computer Performance</a:t>
            </a:r>
            <a:br>
              <a:rPr lang="en-US" sz="2000" b="1" dirty="0" smtClean="0">
                <a:solidFill>
                  <a:srgbClr val="0000FF"/>
                </a:solidFill>
              </a:rPr>
            </a:br>
            <a:endParaRPr lang="en-US" sz="2000" b="1" dirty="0">
              <a:solidFill>
                <a:srgbClr val="0000FF"/>
              </a:solidFill>
            </a:endParaRPr>
          </a:p>
          <a:p>
            <a:pPr marL="180975" indent="-180975">
              <a:spcBef>
                <a:spcPts val="300"/>
              </a:spcBef>
            </a:pPr>
            <a:r>
              <a:rPr lang="en-US" sz="1600" dirty="0" smtClean="0"/>
              <a:t>Work with IEEE-SA towards new </a:t>
            </a:r>
            <a:r>
              <a:rPr lang="en-US" sz="2000" b="1" dirty="0" smtClean="0">
                <a:solidFill>
                  <a:srgbClr val="0000FF"/>
                </a:solidFill>
              </a:rPr>
              <a:t>Standards</a:t>
            </a:r>
            <a:r>
              <a:rPr lang="en-US" sz="1400" dirty="0" smtClean="0"/>
              <a:t> </a:t>
            </a:r>
            <a:r>
              <a:rPr lang="en-US" sz="1600" dirty="0" smtClean="0"/>
              <a:t>for technology development of </a:t>
            </a:r>
            <a:r>
              <a:rPr lang="en-US" sz="2000" b="1" dirty="0" smtClean="0">
                <a:solidFill>
                  <a:srgbClr val="0000FF"/>
                </a:solidFill>
              </a:rPr>
              <a:t>benchmarking computer performance</a:t>
            </a:r>
          </a:p>
          <a:p>
            <a:pPr marL="180975" indent="-180975">
              <a:spcBef>
                <a:spcPts val="300"/>
              </a:spcBef>
            </a:pPr>
            <a:endParaRPr lang="en-US" sz="1400" dirty="0" smtClean="0"/>
          </a:p>
          <a:p>
            <a:pPr marL="180975" indent="-180975">
              <a:spcBef>
                <a:spcPts val="300"/>
              </a:spcBef>
            </a:pPr>
            <a:r>
              <a:rPr lang="en-US" sz="2000" b="1" dirty="0" smtClean="0">
                <a:solidFill>
                  <a:srgbClr val="0000FF"/>
                </a:solidFill>
              </a:rPr>
              <a:t>new RC Conference </a:t>
            </a:r>
            <a:r>
              <a:rPr lang="en-US" sz="1400" b="1" dirty="0" smtClean="0">
                <a:solidFill>
                  <a:srgbClr val="0000FF"/>
                </a:solidFill>
              </a:rPr>
              <a:t>(series)</a:t>
            </a:r>
          </a:p>
          <a:p>
            <a:pPr marL="0" indent="0">
              <a:spcBef>
                <a:spcPts val="300"/>
              </a:spcBef>
              <a:buNone/>
            </a:pPr>
            <a:endParaRPr lang="fr-FR" sz="1400" dirty="0"/>
          </a:p>
        </p:txBody>
      </p:sp>
      <p:sp>
        <p:nvSpPr>
          <p:cNvPr id="21506" name="Title 1"/>
          <p:cNvSpPr>
            <a:spLocks noGrp="1"/>
          </p:cNvSpPr>
          <p:nvPr>
            <p:ph type="title"/>
          </p:nvPr>
        </p:nvSpPr>
        <p:spPr>
          <a:xfrm>
            <a:off x="107652" y="73348"/>
            <a:ext cx="8682769" cy="1076030"/>
          </a:xfrm>
        </p:spPr>
        <p:txBody>
          <a:bodyPr/>
          <a:lstStyle/>
          <a:p>
            <a:r>
              <a:rPr lang="en-US" altLang="en-US" dirty="0" smtClean="0"/>
              <a:t>Rebooting Computing Initiative</a:t>
            </a:r>
            <a:r>
              <a:rPr lang="en-US" altLang="en-US" sz="2800" dirty="0" smtClean="0"/>
              <a:t/>
            </a:r>
            <a:br>
              <a:rPr lang="en-US" altLang="en-US" sz="2800" dirty="0" smtClean="0"/>
            </a:br>
            <a:r>
              <a:rPr lang="en-US" altLang="en-US" sz="1600" b="0" dirty="0" smtClean="0">
                <a:latin typeface="+mn-lt"/>
              </a:rPr>
              <a:t>Tom Conte and </a:t>
            </a:r>
            <a:r>
              <a:rPr lang="en-US" altLang="en-US" sz="1600" b="0" dirty="0" err="1" smtClean="0">
                <a:latin typeface="+mn-lt"/>
              </a:rPr>
              <a:t>Elie</a:t>
            </a:r>
            <a:r>
              <a:rPr lang="en-US" altLang="en-US" sz="1600" b="0" dirty="0" smtClean="0">
                <a:latin typeface="+mn-lt"/>
              </a:rPr>
              <a:t> Track, Co-Chairs</a:t>
            </a:r>
            <a:r>
              <a:rPr lang="en-US" sz="1600" b="0" dirty="0" smtClean="0">
                <a:latin typeface="+mn-lt"/>
              </a:rPr>
              <a:t/>
            </a:r>
            <a:br>
              <a:rPr lang="en-US" sz="1600" b="0" dirty="0" smtClean="0">
                <a:latin typeface="+mn-lt"/>
              </a:rPr>
            </a:br>
            <a:r>
              <a:rPr lang="en-US" sz="1600" b="0" dirty="0" err="1" smtClean="0">
                <a:latin typeface="+mn-lt"/>
              </a:rPr>
              <a:t>Bichlien</a:t>
            </a:r>
            <a:r>
              <a:rPr lang="en-US" sz="1600" b="0" dirty="0" smtClean="0">
                <a:latin typeface="+mn-lt"/>
              </a:rPr>
              <a:t> Hoang, Senior Program Director, b.hoang@ieee.org</a:t>
            </a:r>
            <a:endParaRPr lang="en-US" altLang="en-US" sz="1600" b="0" dirty="0">
              <a:latin typeface="+mn-lt"/>
            </a:endParaRPr>
          </a:p>
        </p:txBody>
      </p:sp>
      <p:sp>
        <p:nvSpPr>
          <p:cNvPr id="5" name="Slide Number Placeholder 4"/>
          <p:cNvSpPr>
            <a:spLocks noGrp="1"/>
          </p:cNvSpPr>
          <p:nvPr>
            <p:ph type="sldNum" sz="quarter" idx="25"/>
          </p:nvPr>
        </p:nvSpPr>
        <p:spPr/>
        <p:txBody>
          <a:bodyPr/>
          <a:lstStyle/>
          <a:p>
            <a:fld id="{ED98AF41-9952-414C-8676-AB1E03264C78}" type="slidenum">
              <a:rPr lang="en-US" smtClean="0"/>
              <a:pPr/>
              <a:t>37</a:t>
            </a:fld>
            <a:endParaRPr lang="en-US" dirty="0"/>
          </a:p>
        </p:txBody>
      </p:sp>
      <p:sp>
        <p:nvSpPr>
          <p:cNvPr id="4" name="TextBox 3"/>
          <p:cNvSpPr txBox="1"/>
          <p:nvPr/>
        </p:nvSpPr>
        <p:spPr>
          <a:xfrm>
            <a:off x="8796" y="1342016"/>
            <a:ext cx="4659923" cy="338554"/>
          </a:xfrm>
          <a:prstGeom prst="rect">
            <a:avLst/>
          </a:prstGeom>
          <a:ln>
            <a:noFill/>
          </a:ln>
        </p:spPr>
        <p:txBody>
          <a:bodyPr wrap="square" numCol="1" rtlCol="0">
            <a:spAutoFit/>
          </a:bodyPr>
          <a:lstStyle/>
          <a:p>
            <a:pPr algn="ctr">
              <a:spcBef>
                <a:spcPts val="600"/>
              </a:spcBef>
            </a:pPr>
            <a:r>
              <a:rPr lang="en-US" sz="1600" b="1" dirty="0" smtClean="0">
                <a:solidFill>
                  <a:schemeClr val="tx2"/>
                </a:solidFill>
              </a:rPr>
              <a:t>2015 Milestones</a:t>
            </a:r>
            <a:endParaRPr lang="en-US" sz="1600" dirty="0" smtClean="0">
              <a:solidFill>
                <a:schemeClr val="tx2"/>
              </a:solidFill>
            </a:endParaRPr>
          </a:p>
        </p:txBody>
      </p:sp>
      <p:sp>
        <p:nvSpPr>
          <p:cNvPr id="7" name="TextBox 6"/>
          <p:cNvSpPr txBox="1"/>
          <p:nvPr/>
        </p:nvSpPr>
        <p:spPr>
          <a:xfrm>
            <a:off x="4484077" y="1342016"/>
            <a:ext cx="4659923" cy="338554"/>
          </a:xfrm>
          <a:prstGeom prst="rect">
            <a:avLst/>
          </a:prstGeom>
          <a:ln>
            <a:noFill/>
          </a:ln>
        </p:spPr>
        <p:txBody>
          <a:bodyPr wrap="square" numCol="1" rtlCol="0">
            <a:spAutoFit/>
          </a:bodyPr>
          <a:lstStyle/>
          <a:p>
            <a:pPr algn="ctr">
              <a:spcBef>
                <a:spcPts val="600"/>
              </a:spcBef>
            </a:pPr>
            <a:r>
              <a:rPr lang="en-US" sz="1600" b="1" dirty="0" smtClean="0">
                <a:solidFill>
                  <a:schemeClr val="tx2"/>
                </a:solidFill>
              </a:rPr>
              <a:t>2016 Plans</a:t>
            </a:r>
          </a:p>
        </p:txBody>
      </p:sp>
      <p:pic>
        <p:nvPicPr>
          <p:cNvPr id="2" name="Picture 1"/>
          <p:cNvPicPr>
            <a:picLocks noChangeAspect="1"/>
          </p:cNvPicPr>
          <p:nvPr/>
        </p:nvPicPr>
        <p:blipFill>
          <a:blip r:embed="rId2" cstate="screen">
            <a:duotone>
              <a:schemeClr val="bg2">
                <a:shade val="45000"/>
                <a:satMod val="135000"/>
              </a:schemeClr>
              <a:prstClr val="white"/>
            </a:duotone>
            <a:extLst>
              <a:ext uri="{28A0092B-C50C-407E-A947-70E740481C1C}">
                <a14:useLocalDpi xmlns:a14="http://schemas.microsoft.com/office/drawing/2010/main"/>
              </a:ext>
            </a:extLst>
          </a:blip>
          <a:stretch>
            <a:fillRect/>
          </a:stretch>
        </p:blipFill>
        <p:spPr>
          <a:xfrm>
            <a:off x="7797114" y="269657"/>
            <a:ext cx="1220584" cy="776735"/>
          </a:xfrm>
          <a:prstGeom prst="rect">
            <a:avLst/>
          </a:prstGeom>
        </p:spPr>
      </p:pic>
    </p:spTree>
    <p:extLst>
      <p:ext uri="{BB962C8B-B14F-4D97-AF65-F5344CB8AC3E}">
        <p14:creationId xmlns:p14="http://schemas.microsoft.com/office/powerpoint/2010/main" val="341874326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xmlns:p14="http://schemas.microsoft.com/office/powerpoint/2010/mai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8195" y="0"/>
            <a:ext cx="7779269" cy="1320800"/>
          </a:xfrm>
        </p:spPr>
        <p:txBody>
          <a:bodyPr/>
          <a:lstStyle/>
          <a:p>
            <a:r>
              <a:rPr lang="en-US" dirty="0" smtClean="0"/>
              <a:t>IEEE Digital Senses Initiative</a:t>
            </a:r>
            <a:br>
              <a:rPr lang="en-US" dirty="0" smtClean="0"/>
            </a:br>
            <a:r>
              <a:rPr lang="en-US" sz="2000" b="0" dirty="0"/>
              <a:t>Digital Senses: Sight, Hearing, Touch, Smell, and Taste</a:t>
            </a:r>
            <a:endParaRPr lang="en-US" b="0" dirty="0"/>
          </a:p>
        </p:txBody>
      </p:sp>
      <p:sp>
        <p:nvSpPr>
          <p:cNvPr id="3" name="Content Placeholder 2"/>
          <p:cNvSpPr>
            <a:spLocks noGrp="1"/>
          </p:cNvSpPr>
          <p:nvPr>
            <p:ph sz="quarter" idx="14"/>
          </p:nvPr>
        </p:nvSpPr>
        <p:spPr>
          <a:xfrm>
            <a:off x="340856" y="1478689"/>
            <a:ext cx="8462285" cy="5379311"/>
          </a:xfrm>
        </p:spPr>
        <p:txBody>
          <a:bodyPr>
            <a:normAutofit/>
          </a:bodyPr>
          <a:lstStyle/>
          <a:p>
            <a:pPr>
              <a:spcBef>
                <a:spcPts val="200"/>
              </a:spcBef>
            </a:pPr>
            <a:r>
              <a:rPr lang="en-US" sz="1400" dirty="0" smtClean="0"/>
              <a:t>One of the two new major initiatives selected by TAB/FDC</a:t>
            </a:r>
          </a:p>
          <a:p>
            <a:pPr lvl="1">
              <a:spcBef>
                <a:spcPts val="200"/>
              </a:spcBef>
            </a:pPr>
            <a:r>
              <a:rPr lang="en-US" sz="1400" dirty="0" smtClean="0"/>
              <a:t>Funded by TAB</a:t>
            </a:r>
          </a:p>
          <a:p>
            <a:pPr lvl="1">
              <a:spcBef>
                <a:spcPts val="200"/>
              </a:spcBef>
            </a:pPr>
            <a:r>
              <a:rPr lang="en-US" sz="1400" dirty="0" smtClean="0"/>
              <a:t>Led by CE Society (Yu Yuan)</a:t>
            </a:r>
          </a:p>
          <a:p>
            <a:pPr lvl="1">
              <a:spcBef>
                <a:spcPts val="200"/>
              </a:spcBef>
            </a:pPr>
            <a:r>
              <a:rPr lang="en-US" sz="1400" dirty="0"/>
              <a:t>O</a:t>
            </a:r>
            <a:r>
              <a:rPr lang="en-US" sz="1400" dirty="0" smtClean="0"/>
              <a:t>ther Societies/Councils will be invited to join</a:t>
            </a:r>
          </a:p>
          <a:p>
            <a:pPr>
              <a:spcBef>
                <a:spcPts val="200"/>
              </a:spcBef>
            </a:pPr>
            <a:r>
              <a:rPr lang="en-US" sz="1400" dirty="0" smtClean="0"/>
              <a:t>Project plan in 2015</a:t>
            </a:r>
          </a:p>
          <a:p>
            <a:pPr lvl="1">
              <a:spcBef>
                <a:spcPts val="200"/>
              </a:spcBef>
            </a:pPr>
            <a:r>
              <a:rPr lang="en-US" sz="1400" dirty="0" smtClean="0"/>
              <a:t>Set up the identity</a:t>
            </a:r>
          </a:p>
          <a:p>
            <a:pPr lvl="2">
              <a:spcBef>
                <a:spcPts val="200"/>
              </a:spcBef>
            </a:pPr>
            <a:r>
              <a:rPr lang="en-US" sz="1400" dirty="0" smtClean="0"/>
              <a:t>Logo</a:t>
            </a:r>
            <a:r>
              <a:rPr lang="en-US" sz="1400" dirty="0"/>
              <a:t>, website, community, </a:t>
            </a:r>
            <a:r>
              <a:rPr lang="en-US" sz="1400" dirty="0" smtClean="0"/>
              <a:t>press release, </a:t>
            </a:r>
            <a:r>
              <a:rPr lang="en-US" sz="1400" dirty="0"/>
              <a:t>etc</a:t>
            </a:r>
            <a:r>
              <a:rPr lang="en-US" sz="1400" dirty="0" smtClean="0"/>
              <a:t>.</a:t>
            </a:r>
          </a:p>
          <a:p>
            <a:pPr lvl="2">
              <a:spcBef>
                <a:spcPts val="200"/>
              </a:spcBef>
            </a:pPr>
            <a:r>
              <a:rPr lang="en-US" sz="1400" dirty="0" smtClean="0"/>
              <a:t>Biweekly teleconferences</a:t>
            </a:r>
          </a:p>
          <a:p>
            <a:pPr lvl="1">
              <a:spcBef>
                <a:spcPts val="200"/>
              </a:spcBef>
            </a:pPr>
            <a:r>
              <a:rPr lang="en-US" sz="1400" dirty="0" smtClean="0"/>
              <a:t>Build visibility</a:t>
            </a:r>
          </a:p>
          <a:p>
            <a:pPr lvl="2">
              <a:spcBef>
                <a:spcPts val="200"/>
              </a:spcBef>
            </a:pPr>
            <a:r>
              <a:rPr lang="en-US" sz="1400" dirty="0" smtClean="0"/>
              <a:t>Invited </a:t>
            </a:r>
            <a:r>
              <a:rPr lang="en-US" sz="1400" dirty="0"/>
              <a:t>speeches or sessions at existing conferences (especially the big ones and those in conjunction with big shows</a:t>
            </a:r>
            <a:r>
              <a:rPr lang="en-US" sz="1400" dirty="0" smtClean="0"/>
              <a:t>)</a:t>
            </a:r>
            <a:endParaRPr lang="en-US" sz="1400" dirty="0"/>
          </a:p>
          <a:p>
            <a:pPr lvl="1">
              <a:spcBef>
                <a:spcPts val="200"/>
              </a:spcBef>
            </a:pPr>
            <a:r>
              <a:rPr lang="en-US" sz="1400" dirty="0" smtClean="0"/>
              <a:t>Solicit participation</a:t>
            </a:r>
            <a:endParaRPr lang="en-US" sz="1400" dirty="0"/>
          </a:p>
          <a:p>
            <a:pPr lvl="2">
              <a:spcBef>
                <a:spcPts val="200"/>
              </a:spcBef>
            </a:pPr>
            <a:r>
              <a:rPr lang="en-US" sz="1400" dirty="0" smtClean="0"/>
              <a:t>Round-table</a:t>
            </a:r>
            <a:r>
              <a:rPr lang="en-US" sz="1400" dirty="0"/>
              <a:t>, problem-solving workshops </a:t>
            </a:r>
            <a:r>
              <a:rPr lang="en-US" sz="1400" dirty="0" smtClean="0"/>
              <a:t>in </a:t>
            </a:r>
            <a:r>
              <a:rPr lang="en-US" sz="1400" dirty="0"/>
              <a:t>cities where relevant </a:t>
            </a:r>
            <a:r>
              <a:rPr lang="en-US" sz="1400" dirty="0" smtClean="0"/>
              <a:t>industries </a:t>
            </a:r>
            <a:r>
              <a:rPr lang="en-US" sz="1400" dirty="0"/>
              <a:t>and expertise </a:t>
            </a:r>
            <a:r>
              <a:rPr lang="en-US" sz="1400" dirty="0" smtClean="0"/>
              <a:t>exist</a:t>
            </a:r>
          </a:p>
          <a:p>
            <a:pPr lvl="1">
              <a:spcBef>
                <a:spcPts val="200"/>
              </a:spcBef>
            </a:pPr>
            <a:r>
              <a:rPr lang="en-US" sz="1400" dirty="0" smtClean="0"/>
              <a:t>Collaborate with other ongoing efforts</a:t>
            </a:r>
          </a:p>
          <a:p>
            <a:pPr lvl="2">
              <a:spcBef>
                <a:spcPts val="200"/>
              </a:spcBef>
            </a:pPr>
            <a:r>
              <a:rPr lang="en-US" sz="1400" dirty="0" smtClean="0"/>
              <a:t>Augmented Reality (IEEE-SA, IEEE CS, IEEE </a:t>
            </a:r>
            <a:r>
              <a:rPr lang="en-US" sz="1400" dirty="0" err="1" smtClean="0"/>
              <a:t>CESoc</a:t>
            </a:r>
            <a:r>
              <a:rPr lang="en-US" sz="1400" dirty="0" smtClean="0"/>
              <a:t>, AugmentedReality.org, AREA, AR Community, etc.)</a:t>
            </a:r>
          </a:p>
          <a:p>
            <a:pPr lvl="2">
              <a:spcBef>
                <a:spcPts val="200"/>
              </a:spcBef>
            </a:pPr>
            <a:r>
              <a:rPr lang="en-US" sz="1400" dirty="0" smtClean="0"/>
              <a:t>Wearables (IEEE </a:t>
            </a:r>
            <a:r>
              <a:rPr lang="en-US" sz="1400" dirty="0" err="1" smtClean="0"/>
              <a:t>ComSoc</a:t>
            </a:r>
            <a:r>
              <a:rPr lang="en-US" sz="1400" dirty="0" smtClean="0"/>
              <a:t>, IEEE-SA, IEEE </a:t>
            </a:r>
            <a:r>
              <a:rPr lang="en-US" sz="1400" dirty="0" err="1" smtClean="0"/>
              <a:t>CESoc</a:t>
            </a:r>
            <a:r>
              <a:rPr lang="en-US" sz="1400" dirty="0" smtClean="0"/>
              <a:t>, CWCISA, etc.)</a:t>
            </a:r>
          </a:p>
          <a:p>
            <a:pPr lvl="2">
              <a:spcBef>
                <a:spcPts val="200"/>
              </a:spcBef>
            </a:pPr>
            <a:r>
              <a:rPr lang="en-US" sz="1400" dirty="0" smtClean="0"/>
              <a:t>Healthcare (IEEE EMBS, IEEE </a:t>
            </a:r>
            <a:r>
              <a:rPr lang="en-US" sz="1400" dirty="0" err="1" smtClean="0"/>
              <a:t>CESoc</a:t>
            </a:r>
            <a:r>
              <a:rPr lang="en-US" sz="1400" dirty="0" smtClean="0"/>
              <a:t>, IEEE-SA, IEEE Biometrics Council, SIBET, etc.)</a:t>
            </a:r>
          </a:p>
          <a:p>
            <a:pPr lvl="2">
              <a:spcBef>
                <a:spcPts val="200"/>
              </a:spcBef>
            </a:pPr>
            <a:r>
              <a:rPr lang="en-US" sz="1400" dirty="0" smtClean="0"/>
              <a:t>And more...</a:t>
            </a:r>
            <a:endParaRPr lang="en-US" sz="1400" dirty="0"/>
          </a:p>
        </p:txBody>
      </p:sp>
      <p:sp>
        <p:nvSpPr>
          <p:cNvPr id="6" name="Slide Number Placeholder 5"/>
          <p:cNvSpPr>
            <a:spLocks noGrp="1"/>
          </p:cNvSpPr>
          <p:nvPr>
            <p:ph type="sldNum" sz="quarter" idx="15"/>
          </p:nvPr>
        </p:nvSpPr>
        <p:spPr/>
        <p:txBody>
          <a:bodyPr/>
          <a:lstStyle/>
          <a:p>
            <a:pPr>
              <a:defRPr/>
            </a:pPr>
            <a:fld id="{742CE1F0-28BF-A844-9B91-A150FCA372DE}" type="slidenum">
              <a:rPr lang="en-US" smtClean="0">
                <a:solidFill>
                  <a:prstClr val="black">
                    <a:tint val="75000"/>
                  </a:prstClr>
                </a:solidFill>
              </a:rPr>
              <a:pPr>
                <a:defRPr/>
              </a:pPr>
              <a:t>38</a:t>
            </a:fld>
            <a:endParaRPr lang="en-US" dirty="0">
              <a:solidFill>
                <a:prstClr val="black">
                  <a:tint val="75000"/>
                </a:prstClr>
              </a:solidFill>
            </a:endParaRPr>
          </a:p>
        </p:txBody>
      </p:sp>
      <p:sp>
        <p:nvSpPr>
          <p:cNvPr id="8" name="Footer Placeholder 3"/>
          <p:cNvSpPr txBox="1">
            <a:spLocks/>
          </p:cNvSpPr>
          <p:nvPr/>
        </p:nvSpPr>
        <p:spPr>
          <a:xfrm>
            <a:off x="1964815" y="6078720"/>
            <a:ext cx="4723209"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US" sz="1100" dirty="0" smtClean="0">
                <a:solidFill>
                  <a:schemeClr val="bg2">
                    <a:lumMod val="90000"/>
                  </a:schemeClr>
                </a:solidFill>
              </a:rPr>
              <a:t>© 2015 Tom Coughlin for IEEE CE Society </a:t>
            </a:r>
            <a:endParaRPr lang="en-US" sz="1100" dirty="0">
              <a:solidFill>
                <a:schemeClr val="bg2">
                  <a:lumMod val="90000"/>
                </a:schemeClr>
              </a:solidFill>
            </a:endParaRPr>
          </a:p>
        </p:txBody>
      </p:sp>
    </p:spTree>
    <p:extLst>
      <p:ext uri="{BB962C8B-B14F-4D97-AF65-F5344CB8AC3E}">
        <p14:creationId xmlns:p14="http://schemas.microsoft.com/office/powerpoint/2010/main" val="439420279"/>
      </p:ext>
    </p:extLst>
  </p:cSld>
  <p:clrMapOvr>
    <a:masterClrMapping/>
  </p:clrMapOvr>
  <p:timing>
    <p:tnLst>
      <p:par>
        <p:cTn xmlns:p14="http://schemas.microsoft.com/office/powerpoint/2010/mai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8001" y="80860"/>
            <a:ext cx="8575557" cy="1141769"/>
          </a:xfrm>
        </p:spPr>
        <p:txBody>
          <a:bodyPr/>
          <a:lstStyle/>
          <a:p>
            <a:r>
              <a:rPr lang="en-US" dirty="0" smtClean="0"/>
              <a:t>IEEE Digital Senses Initiative Scope</a:t>
            </a:r>
            <a:endParaRPr lang="en-US" dirty="0"/>
          </a:p>
        </p:txBody>
      </p:sp>
      <p:pic>
        <p:nvPicPr>
          <p:cNvPr id="4" name="Content Placeholder 3"/>
          <p:cNvPicPr>
            <a:picLocks noGrp="1" noChangeAspect="1"/>
          </p:cNvPicPr>
          <p:nvPr>
            <p:ph idx="1"/>
          </p:nvPr>
        </p:nvPicPr>
        <p:blipFill>
          <a:blip r:embed="rId2"/>
          <a:srcRect t="3959" b="3959"/>
          <a:stretch>
            <a:fillRect/>
          </a:stretch>
        </p:blipFill>
        <p:spPr>
          <a:xfrm>
            <a:off x="60442" y="1390575"/>
            <a:ext cx="9083558" cy="5467425"/>
          </a:xfrm>
        </p:spPr>
      </p:pic>
      <p:sp>
        <p:nvSpPr>
          <p:cNvPr id="7" name="Slide Number Placeholder 6"/>
          <p:cNvSpPr>
            <a:spLocks noGrp="1"/>
          </p:cNvSpPr>
          <p:nvPr>
            <p:ph type="sldNum" sz="quarter" idx="12"/>
          </p:nvPr>
        </p:nvSpPr>
        <p:spPr/>
        <p:txBody>
          <a:bodyPr/>
          <a:lstStyle/>
          <a:p>
            <a:fld id="{D57F1E4F-1CFF-5643-939E-217C01CDF565}" type="slidenum">
              <a:rPr lang="en-US" smtClean="0"/>
              <a:pPr/>
              <a:t>39</a:t>
            </a:fld>
            <a:endParaRPr lang="en-US" dirty="0"/>
          </a:p>
        </p:txBody>
      </p:sp>
    </p:spTree>
    <p:extLst>
      <p:ext uri="{BB962C8B-B14F-4D97-AF65-F5344CB8AC3E}">
        <p14:creationId xmlns:p14="http://schemas.microsoft.com/office/powerpoint/2010/main" val="1148777338"/>
      </p:ext>
    </p:extLst>
  </p:cSld>
  <p:clrMapOvr>
    <a:masterClrMapping/>
  </p:clrMapOvr>
  <p:timing>
    <p:tnLst>
      <p:par>
        <p:cTn xmlns:p14="http://schemas.microsoft.com/office/powerpoint/2010/mai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8001" y="609600"/>
            <a:ext cx="7946502" cy="1320800"/>
          </a:xfrm>
        </p:spPr>
        <p:txBody>
          <a:bodyPr/>
          <a:lstStyle/>
          <a:p>
            <a:r>
              <a:rPr lang="en-US" dirty="0" smtClean="0"/>
              <a:t>Augmented Reality/Virtual Reality</a:t>
            </a:r>
            <a:endParaRPr lang="en-US" dirty="0"/>
          </a:p>
        </p:txBody>
      </p:sp>
      <p:pic>
        <p:nvPicPr>
          <p:cNvPr id="4" name="Content Placeholder 3"/>
          <p:cNvPicPr>
            <a:picLocks noGrp="1" noChangeAspect="1"/>
          </p:cNvPicPr>
          <p:nvPr>
            <p:ph idx="1"/>
          </p:nvPr>
        </p:nvPicPr>
        <p:blipFill rotWithShape="1">
          <a:blip r:embed="rId2"/>
          <a:srcRect l="-8327" t="642" r="-660" b="-642"/>
          <a:stretch/>
        </p:blipFill>
        <p:spPr>
          <a:xfrm>
            <a:off x="-473153" y="1643540"/>
            <a:ext cx="9505857" cy="4395734"/>
          </a:xfrm>
        </p:spPr>
      </p:pic>
      <p:sp>
        <p:nvSpPr>
          <p:cNvPr id="7" name="Slide Number Placeholder 6"/>
          <p:cNvSpPr>
            <a:spLocks noGrp="1"/>
          </p:cNvSpPr>
          <p:nvPr>
            <p:ph type="sldNum" sz="quarter" idx="12"/>
          </p:nvPr>
        </p:nvSpPr>
        <p:spPr/>
        <p:txBody>
          <a:bodyPr/>
          <a:lstStyle/>
          <a:p>
            <a:fld id="{D57F1E4F-1CFF-5643-939E-217C01CDF565}" type="slidenum">
              <a:rPr lang="en-US" smtClean="0"/>
              <a:pPr/>
              <a:t>40</a:t>
            </a:fld>
            <a:endParaRPr lang="en-US" dirty="0"/>
          </a:p>
        </p:txBody>
      </p:sp>
    </p:spTree>
    <p:extLst>
      <p:ext uri="{BB962C8B-B14F-4D97-AF65-F5344CB8AC3E}">
        <p14:creationId xmlns:p14="http://schemas.microsoft.com/office/powerpoint/2010/main" val="1407881257"/>
      </p:ext>
    </p:extLst>
  </p:cSld>
  <p:clrMapOvr>
    <a:masterClrMapping/>
  </p:clrMapOvr>
  <p:timing>
    <p:tnLst>
      <p:par>
        <p:cTn xmlns:p14="http://schemas.microsoft.com/office/powerpoint/2010/mai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0647" y="136973"/>
            <a:ext cx="6447501" cy="1320800"/>
          </a:xfrm>
        </p:spPr>
        <p:txBody>
          <a:bodyPr/>
          <a:lstStyle/>
          <a:p>
            <a:r>
              <a:rPr lang="en-US" dirty="0" smtClean="0"/>
              <a:t>2015 DSI Workshops</a:t>
            </a:r>
            <a:endParaRPr lang="en-US" dirty="0"/>
          </a:p>
        </p:txBody>
      </p:sp>
      <p:pic>
        <p:nvPicPr>
          <p:cNvPr id="4" name="Content Placeholder 3"/>
          <p:cNvPicPr>
            <a:picLocks noGrp="1" noChangeAspect="1"/>
          </p:cNvPicPr>
          <p:nvPr>
            <p:ph idx="1"/>
          </p:nvPr>
        </p:nvPicPr>
        <p:blipFill>
          <a:blip r:embed="rId2"/>
          <a:srcRect l="240" r="240"/>
          <a:stretch>
            <a:fillRect/>
          </a:stretch>
        </p:blipFill>
        <p:spPr>
          <a:xfrm>
            <a:off x="302065" y="1629133"/>
            <a:ext cx="8687220" cy="5228867"/>
          </a:xfrm>
        </p:spPr>
      </p:pic>
      <p:sp>
        <p:nvSpPr>
          <p:cNvPr id="7" name="Slide Number Placeholder 6"/>
          <p:cNvSpPr>
            <a:spLocks noGrp="1"/>
          </p:cNvSpPr>
          <p:nvPr>
            <p:ph type="sldNum" sz="quarter" idx="12"/>
          </p:nvPr>
        </p:nvSpPr>
        <p:spPr/>
        <p:txBody>
          <a:bodyPr/>
          <a:lstStyle/>
          <a:p>
            <a:fld id="{D57F1E4F-1CFF-5643-939E-217C01CDF565}" type="slidenum">
              <a:rPr lang="en-US" smtClean="0"/>
              <a:pPr/>
              <a:t>41</a:t>
            </a:fld>
            <a:endParaRPr lang="en-US" dirty="0"/>
          </a:p>
        </p:txBody>
      </p:sp>
    </p:spTree>
    <p:extLst>
      <p:ext uri="{BB962C8B-B14F-4D97-AF65-F5344CB8AC3E}">
        <p14:creationId xmlns:p14="http://schemas.microsoft.com/office/powerpoint/2010/main" val="3257564572"/>
      </p:ext>
    </p:extLst>
  </p:cSld>
  <p:clrMapOvr>
    <a:masterClrMapping/>
  </p:clrMapOvr>
  <p:timing>
    <p:tnLst>
      <p:par>
        <p:cTn xmlns:p14="http://schemas.microsoft.com/office/powerpoint/2010/mai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Espace réservé du contenu 8"/>
          <p:cNvSpPr>
            <a:spLocks noGrp="1"/>
          </p:cNvSpPr>
          <p:nvPr>
            <p:ph sz="quarter" idx="23"/>
          </p:nvPr>
        </p:nvSpPr>
        <p:spPr>
          <a:xfrm>
            <a:off x="131025" y="1961890"/>
            <a:ext cx="4102075" cy="3776026"/>
          </a:xfrm>
        </p:spPr>
        <p:txBody>
          <a:bodyPr/>
          <a:lstStyle/>
          <a:p>
            <a:pPr marL="180975" indent="-180975">
              <a:spcBef>
                <a:spcPts val="300"/>
              </a:spcBef>
            </a:pPr>
            <a:r>
              <a:rPr lang="en-US" sz="2000" b="1" dirty="0" smtClean="0">
                <a:solidFill>
                  <a:srgbClr val="0000FF"/>
                </a:solidFill>
              </a:rPr>
              <a:t>1</a:t>
            </a:r>
            <a:r>
              <a:rPr lang="en-US" sz="2000" b="1" baseline="30000" dirty="0" smtClean="0">
                <a:solidFill>
                  <a:srgbClr val="0000FF"/>
                </a:solidFill>
              </a:rPr>
              <a:t>st</a:t>
            </a:r>
            <a:r>
              <a:rPr lang="en-US" sz="2000" b="1" dirty="0" smtClean="0">
                <a:solidFill>
                  <a:srgbClr val="0000FF"/>
                </a:solidFill>
              </a:rPr>
              <a:t> Smart Cities Conference </a:t>
            </a:r>
            <a:r>
              <a:rPr lang="en-US" sz="1600" dirty="0" smtClean="0">
                <a:solidFill>
                  <a:srgbClr val="000000"/>
                </a:solidFill>
              </a:rPr>
              <a:t>in Guadalajara </a:t>
            </a:r>
            <a:r>
              <a:rPr lang="en-US" sz="1400" dirty="0" smtClean="0">
                <a:solidFill>
                  <a:srgbClr val="000000"/>
                </a:solidFill>
              </a:rPr>
              <a:t/>
            </a:r>
            <a:br>
              <a:rPr lang="en-US" sz="1400" dirty="0" smtClean="0">
                <a:solidFill>
                  <a:srgbClr val="000000"/>
                </a:solidFill>
              </a:rPr>
            </a:br>
            <a:endParaRPr lang="en-US" sz="1400" dirty="0" smtClean="0">
              <a:solidFill>
                <a:srgbClr val="000000"/>
              </a:solidFill>
            </a:endParaRPr>
          </a:p>
          <a:p>
            <a:pPr marL="180975" indent="-180975">
              <a:spcBef>
                <a:spcPts val="300"/>
              </a:spcBef>
            </a:pPr>
            <a:r>
              <a:rPr lang="en-US" sz="1600" dirty="0" smtClean="0"/>
              <a:t>1</a:t>
            </a:r>
            <a:r>
              <a:rPr lang="en-US" sz="1600" baseline="30000" dirty="0" smtClean="0"/>
              <a:t>st</a:t>
            </a:r>
            <a:r>
              <a:rPr lang="en-US" sz="1600" dirty="0" smtClean="0"/>
              <a:t> IEEE Smart Cities </a:t>
            </a:r>
            <a:r>
              <a:rPr lang="en-US" sz="2000" b="1" dirty="0" smtClean="0">
                <a:solidFill>
                  <a:srgbClr val="0000FF"/>
                </a:solidFill>
              </a:rPr>
              <a:t>MOOC</a:t>
            </a:r>
            <a:r>
              <a:rPr lang="en-US" sz="1400" dirty="0" smtClean="0">
                <a:solidFill>
                  <a:srgbClr val="0000FF"/>
                </a:solidFill>
              </a:rPr>
              <a:t> </a:t>
            </a:r>
            <a:r>
              <a:rPr lang="en-US" sz="1600" dirty="0" smtClean="0"/>
              <a:t>on edX</a:t>
            </a:r>
          </a:p>
          <a:p>
            <a:pPr marL="442913" lvl="1" indent="-171450">
              <a:spcBef>
                <a:spcPts val="300"/>
              </a:spcBef>
            </a:pPr>
            <a:r>
              <a:rPr lang="en-US" sz="1600" dirty="0" smtClean="0"/>
              <a:t>Introduction to Metrics for Smart Cities</a:t>
            </a:r>
          </a:p>
          <a:p>
            <a:pPr marL="442913" lvl="1" indent="-171450">
              <a:spcBef>
                <a:spcPts val="300"/>
              </a:spcBef>
            </a:pPr>
            <a:r>
              <a:rPr lang="en-US" sz="1600" b="1" dirty="0" smtClean="0"/>
              <a:t>7,600+ students </a:t>
            </a:r>
            <a:r>
              <a:rPr lang="en-US" sz="1600" dirty="0" smtClean="0"/>
              <a:t>from 150 countries registered</a:t>
            </a:r>
            <a:br>
              <a:rPr lang="en-US" sz="1600" dirty="0" smtClean="0"/>
            </a:br>
            <a:endParaRPr lang="en-US" sz="1600" dirty="0" smtClean="0"/>
          </a:p>
          <a:p>
            <a:pPr marL="0" indent="0">
              <a:spcBef>
                <a:spcPts val="300"/>
              </a:spcBef>
              <a:buNone/>
            </a:pPr>
            <a:endParaRPr lang="en-US" sz="2000" b="1" dirty="0" smtClean="0">
              <a:solidFill>
                <a:srgbClr val="0000FF"/>
              </a:solidFill>
            </a:endParaRPr>
          </a:p>
          <a:p>
            <a:pPr marL="180975" indent="-180975">
              <a:spcBef>
                <a:spcPts val="300"/>
              </a:spcBef>
            </a:pPr>
            <a:r>
              <a:rPr lang="en-US" sz="2000" b="1" dirty="0" smtClean="0">
                <a:solidFill>
                  <a:srgbClr val="0000FF"/>
                </a:solidFill>
              </a:rPr>
              <a:t>Selection of two new Core Cities </a:t>
            </a:r>
            <a:br>
              <a:rPr lang="en-US" sz="2000" b="1" dirty="0" smtClean="0">
                <a:solidFill>
                  <a:srgbClr val="0000FF"/>
                </a:solidFill>
              </a:rPr>
            </a:br>
            <a:r>
              <a:rPr lang="en-US" sz="1400" dirty="0" smtClean="0"/>
              <a:t>– </a:t>
            </a:r>
            <a:r>
              <a:rPr lang="en-US" sz="1600" dirty="0" smtClean="0"/>
              <a:t>Casablanca, Morocco </a:t>
            </a:r>
            <a:br>
              <a:rPr lang="en-US" sz="1600" dirty="0" smtClean="0"/>
            </a:br>
            <a:r>
              <a:rPr lang="en-US" sz="1600" dirty="0" smtClean="0"/>
              <a:t>- Kansas City MO, USA</a:t>
            </a:r>
          </a:p>
        </p:txBody>
      </p:sp>
      <p:sp>
        <p:nvSpPr>
          <p:cNvPr id="10" name="Espace réservé du contenu 9"/>
          <p:cNvSpPr>
            <a:spLocks noGrp="1"/>
          </p:cNvSpPr>
          <p:nvPr>
            <p:ph sz="quarter" idx="24"/>
          </p:nvPr>
        </p:nvSpPr>
        <p:spPr>
          <a:xfrm>
            <a:off x="4102444" y="2049057"/>
            <a:ext cx="5041556" cy="3768039"/>
          </a:xfrm>
          <a:noFill/>
          <a:ln>
            <a:noFill/>
          </a:ln>
        </p:spPr>
        <p:txBody>
          <a:bodyPr vert="horz" wrap="square" lIns="91440" tIns="45720" rIns="91440" bIns="45720" numCol="1" anchor="t" anchorCtr="0" compatLnSpc="1">
            <a:prstTxWarp prst="textNoShape">
              <a:avLst/>
            </a:prstTxWarp>
          </a:bodyPr>
          <a:lstStyle/>
          <a:p>
            <a:pPr marL="180975" indent="-180975">
              <a:spcBef>
                <a:spcPts val="300"/>
              </a:spcBef>
            </a:pPr>
            <a:r>
              <a:rPr lang="en-US" sz="2000" b="1" dirty="0" smtClean="0">
                <a:solidFill>
                  <a:srgbClr val="0000FF"/>
                </a:solidFill>
              </a:rPr>
              <a:t>Growth of Affiliated Cities</a:t>
            </a:r>
            <a:br>
              <a:rPr lang="en-US" sz="2000" b="1" dirty="0" smtClean="0">
                <a:solidFill>
                  <a:srgbClr val="0000FF"/>
                </a:solidFill>
              </a:rPr>
            </a:br>
            <a:endParaRPr lang="en-US" sz="2000" dirty="0"/>
          </a:p>
          <a:p>
            <a:pPr marL="180975" indent="-180975">
              <a:spcBef>
                <a:spcPts val="0"/>
              </a:spcBef>
            </a:pPr>
            <a:r>
              <a:rPr lang="en-US" sz="2000" b="1" dirty="0" smtClean="0">
                <a:solidFill>
                  <a:srgbClr val="0000FF"/>
                </a:solidFill>
              </a:rPr>
              <a:t>MOOCs</a:t>
            </a:r>
            <a:r>
              <a:rPr lang="en-US" sz="1400" dirty="0" smtClean="0">
                <a:solidFill>
                  <a:srgbClr val="0000FF"/>
                </a:solidFill>
              </a:rPr>
              <a:t> </a:t>
            </a:r>
            <a:r>
              <a:rPr lang="en-US" sz="1400" dirty="0" smtClean="0"/>
              <a:t/>
            </a:r>
            <a:br>
              <a:rPr lang="en-US" sz="1400" dirty="0" smtClean="0"/>
            </a:br>
            <a:r>
              <a:rPr lang="en-US" sz="1600" dirty="0" smtClean="0"/>
              <a:t>and White Papers</a:t>
            </a:r>
            <a:br>
              <a:rPr lang="en-US" sz="1600" dirty="0" smtClean="0"/>
            </a:br>
            <a:r>
              <a:rPr lang="en-US" sz="1400" dirty="0" smtClean="0"/>
              <a:t/>
            </a:r>
            <a:br>
              <a:rPr lang="en-US" sz="1400" dirty="0" smtClean="0"/>
            </a:br>
            <a:endParaRPr lang="en-US" sz="1400" dirty="0" smtClean="0"/>
          </a:p>
          <a:p>
            <a:pPr marL="180975" indent="-180975">
              <a:spcBef>
                <a:spcPts val="0"/>
              </a:spcBef>
            </a:pPr>
            <a:r>
              <a:rPr lang="en-US" sz="2000" b="1" dirty="0" smtClean="0">
                <a:solidFill>
                  <a:srgbClr val="0000FF"/>
                </a:solidFill>
              </a:rPr>
              <a:t>Cities </a:t>
            </a:r>
            <a:r>
              <a:rPr lang="en-US" sz="2000" b="1" dirty="0">
                <a:solidFill>
                  <a:srgbClr val="0000FF"/>
                </a:solidFill>
              </a:rPr>
              <a:t>Use Cases &amp; </a:t>
            </a:r>
            <a:r>
              <a:rPr lang="en-US" sz="2000" b="1" dirty="0" smtClean="0">
                <a:solidFill>
                  <a:srgbClr val="0000FF"/>
                </a:solidFill>
              </a:rPr>
              <a:t/>
            </a:r>
            <a:br>
              <a:rPr lang="en-US" sz="2000" b="1" dirty="0" smtClean="0">
                <a:solidFill>
                  <a:srgbClr val="0000FF"/>
                </a:solidFill>
              </a:rPr>
            </a:br>
            <a:r>
              <a:rPr lang="en-US" sz="2000" b="1" dirty="0" smtClean="0">
                <a:solidFill>
                  <a:srgbClr val="0000FF"/>
                </a:solidFill>
              </a:rPr>
              <a:t>     Collaborative Actions</a:t>
            </a:r>
            <a:br>
              <a:rPr lang="en-US" sz="2000" b="1" dirty="0" smtClean="0">
                <a:solidFill>
                  <a:srgbClr val="0000FF"/>
                </a:solidFill>
              </a:rPr>
            </a:br>
            <a:r>
              <a:rPr lang="en-US" sz="1400" b="1" dirty="0" smtClean="0">
                <a:solidFill>
                  <a:srgbClr val="0000FF"/>
                </a:solidFill>
              </a:rPr>
              <a:t/>
            </a:r>
            <a:br>
              <a:rPr lang="en-US" sz="1400" b="1" dirty="0" smtClean="0">
                <a:solidFill>
                  <a:srgbClr val="0000FF"/>
                </a:solidFill>
              </a:rPr>
            </a:br>
            <a:endParaRPr lang="en-US" sz="1400" b="1" dirty="0" smtClean="0">
              <a:solidFill>
                <a:srgbClr val="0000FF"/>
              </a:solidFill>
            </a:endParaRPr>
          </a:p>
          <a:p>
            <a:pPr marL="180975" indent="-180975">
              <a:spcBef>
                <a:spcPts val="0"/>
              </a:spcBef>
            </a:pPr>
            <a:r>
              <a:rPr lang="en-US" sz="2000" b="1" dirty="0" smtClean="0">
                <a:solidFill>
                  <a:srgbClr val="0000FF"/>
                </a:solidFill>
              </a:rPr>
              <a:t>Explore consulting domain</a:t>
            </a:r>
          </a:p>
          <a:p>
            <a:pPr marL="0" indent="0">
              <a:spcBef>
                <a:spcPts val="300"/>
              </a:spcBef>
              <a:buNone/>
            </a:pPr>
            <a:endParaRPr lang="fr-FR" sz="1400" dirty="0"/>
          </a:p>
        </p:txBody>
      </p:sp>
      <p:sp>
        <p:nvSpPr>
          <p:cNvPr id="21506" name="Title 1"/>
          <p:cNvSpPr>
            <a:spLocks noGrp="1"/>
          </p:cNvSpPr>
          <p:nvPr>
            <p:ph type="title"/>
          </p:nvPr>
        </p:nvSpPr>
        <p:spPr>
          <a:xfrm>
            <a:off x="254547" y="48634"/>
            <a:ext cx="8325805" cy="1076030"/>
          </a:xfrm>
        </p:spPr>
        <p:txBody>
          <a:bodyPr/>
          <a:lstStyle/>
          <a:p>
            <a:r>
              <a:rPr lang="en-US" altLang="en-US" dirty="0" smtClean="0"/>
              <a:t>Smart Cities Initiative</a:t>
            </a:r>
            <a:br>
              <a:rPr lang="en-US" altLang="en-US" dirty="0" smtClean="0"/>
            </a:br>
            <a:r>
              <a:rPr lang="en-US" altLang="en-US" sz="1600" b="0" dirty="0" smtClean="0">
                <a:latin typeface="+mn-lt"/>
              </a:rPr>
              <a:t>Gilles Betis, Initiative Chair</a:t>
            </a:r>
            <a:r>
              <a:rPr lang="en-US" sz="1600" b="0" dirty="0" smtClean="0">
                <a:latin typeface="+mn-lt"/>
              </a:rPr>
              <a:t> </a:t>
            </a:r>
            <a:br>
              <a:rPr lang="en-US" sz="1600" b="0" dirty="0" smtClean="0">
                <a:latin typeface="+mn-lt"/>
              </a:rPr>
            </a:br>
            <a:r>
              <a:rPr lang="en-US" sz="1600" b="0" dirty="0" smtClean="0">
                <a:latin typeface="+mn-lt"/>
              </a:rPr>
              <a:t>Harold Tepper, Senior Program Director, h.tepper@ieee.org</a:t>
            </a:r>
            <a:endParaRPr lang="en-US" altLang="en-US" sz="1600" b="0" dirty="0">
              <a:latin typeface="+mn-lt"/>
            </a:endParaRPr>
          </a:p>
        </p:txBody>
      </p:sp>
      <p:sp>
        <p:nvSpPr>
          <p:cNvPr id="5" name="Slide Number Placeholder 4"/>
          <p:cNvSpPr>
            <a:spLocks noGrp="1"/>
          </p:cNvSpPr>
          <p:nvPr>
            <p:ph type="sldNum" sz="quarter" idx="25"/>
          </p:nvPr>
        </p:nvSpPr>
        <p:spPr/>
        <p:txBody>
          <a:bodyPr/>
          <a:lstStyle/>
          <a:p>
            <a:fld id="{ED98AF41-9952-414C-8676-AB1E03264C78}" type="slidenum">
              <a:rPr lang="en-US" smtClean="0"/>
              <a:pPr/>
              <a:t>42</a:t>
            </a:fld>
            <a:endParaRPr lang="en-US" dirty="0"/>
          </a:p>
        </p:txBody>
      </p:sp>
      <p:sp>
        <p:nvSpPr>
          <p:cNvPr id="4" name="TextBox 3"/>
          <p:cNvSpPr txBox="1"/>
          <p:nvPr/>
        </p:nvSpPr>
        <p:spPr>
          <a:xfrm>
            <a:off x="8796" y="1342016"/>
            <a:ext cx="4659923" cy="338554"/>
          </a:xfrm>
          <a:prstGeom prst="rect">
            <a:avLst/>
          </a:prstGeom>
          <a:ln>
            <a:noFill/>
          </a:ln>
        </p:spPr>
        <p:txBody>
          <a:bodyPr wrap="square" numCol="1" rtlCol="0">
            <a:spAutoFit/>
          </a:bodyPr>
          <a:lstStyle/>
          <a:p>
            <a:pPr algn="ctr">
              <a:spcBef>
                <a:spcPts val="600"/>
              </a:spcBef>
            </a:pPr>
            <a:r>
              <a:rPr lang="en-US" sz="1600" b="1" dirty="0" smtClean="0">
                <a:solidFill>
                  <a:schemeClr val="tx2"/>
                </a:solidFill>
              </a:rPr>
              <a:t>2015 Milestones</a:t>
            </a:r>
            <a:endParaRPr lang="en-US" sz="1600" dirty="0" smtClean="0">
              <a:solidFill>
                <a:schemeClr val="tx2"/>
              </a:solidFill>
            </a:endParaRPr>
          </a:p>
        </p:txBody>
      </p:sp>
      <p:sp>
        <p:nvSpPr>
          <p:cNvPr id="7" name="TextBox 6"/>
          <p:cNvSpPr txBox="1"/>
          <p:nvPr/>
        </p:nvSpPr>
        <p:spPr>
          <a:xfrm>
            <a:off x="4484077" y="1342016"/>
            <a:ext cx="4659923" cy="338554"/>
          </a:xfrm>
          <a:prstGeom prst="rect">
            <a:avLst/>
          </a:prstGeom>
          <a:ln>
            <a:noFill/>
          </a:ln>
        </p:spPr>
        <p:txBody>
          <a:bodyPr wrap="square" numCol="1" rtlCol="0">
            <a:spAutoFit/>
          </a:bodyPr>
          <a:lstStyle/>
          <a:p>
            <a:pPr algn="ctr">
              <a:spcBef>
                <a:spcPts val="600"/>
              </a:spcBef>
            </a:pPr>
            <a:r>
              <a:rPr lang="en-US" sz="1600" b="1" dirty="0" smtClean="0">
                <a:solidFill>
                  <a:schemeClr val="tx2"/>
                </a:solidFill>
              </a:rPr>
              <a:t>2016 Plans</a:t>
            </a:r>
          </a:p>
        </p:txBody>
      </p:sp>
      <p:pic>
        <p:nvPicPr>
          <p:cNvPr id="17" name="Image 16" descr="13-TA-364_Smart-Cities-logo-CMYK-BLK_FINAL White.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746900" y="139992"/>
            <a:ext cx="1306392" cy="852683"/>
          </a:xfrm>
          <a:prstGeom prst="rect">
            <a:avLst/>
          </a:prstGeom>
        </p:spPr>
      </p:pic>
    </p:spTree>
    <p:extLst>
      <p:ext uri="{BB962C8B-B14F-4D97-AF65-F5344CB8AC3E}">
        <p14:creationId xmlns:p14="http://schemas.microsoft.com/office/powerpoint/2010/main" val="68836327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xmlns:p14="http://schemas.microsoft.com/office/powerpoint/2010/mai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Espace réservé du contenu 8"/>
          <p:cNvSpPr>
            <a:spLocks noGrp="1"/>
          </p:cNvSpPr>
          <p:nvPr>
            <p:ph sz="quarter" idx="23"/>
          </p:nvPr>
        </p:nvSpPr>
        <p:spPr>
          <a:xfrm>
            <a:off x="1" y="1971241"/>
            <a:ext cx="4337221" cy="4502234"/>
          </a:xfrm>
        </p:spPr>
        <p:txBody>
          <a:bodyPr/>
          <a:lstStyle/>
          <a:p>
            <a:pPr marL="182880" indent="-182880">
              <a:spcBef>
                <a:spcPts val="0"/>
              </a:spcBef>
            </a:pPr>
            <a:r>
              <a:rPr lang="en-US" sz="1600" dirty="0" err="1" smtClean="0"/>
              <a:t>PreIndustrialization</a:t>
            </a:r>
            <a:r>
              <a:rPr lang="en-US" sz="1600" dirty="0" smtClean="0"/>
              <a:t> Workshop Nov 16 </a:t>
            </a:r>
            <a:r>
              <a:rPr lang="en-US" sz="2000" b="1" dirty="0" smtClean="0">
                <a:solidFill>
                  <a:srgbClr val="0000FF"/>
                </a:solidFill>
              </a:rPr>
              <a:t>“Mobile Edge Cloud”</a:t>
            </a:r>
            <a:r>
              <a:rPr lang="en-US" sz="1400" b="1" dirty="0" smtClean="0">
                <a:solidFill>
                  <a:srgbClr val="0000FF"/>
                </a:solidFill>
              </a:rPr>
              <a:t/>
            </a:r>
            <a:br>
              <a:rPr lang="en-US" sz="1400" b="1" dirty="0" smtClean="0">
                <a:solidFill>
                  <a:srgbClr val="0000FF"/>
                </a:solidFill>
              </a:rPr>
            </a:br>
            <a:endParaRPr lang="en-US" sz="1400" b="1" dirty="0" smtClean="0">
              <a:solidFill>
                <a:srgbClr val="0000FF"/>
              </a:solidFill>
            </a:endParaRPr>
          </a:p>
          <a:p>
            <a:pPr marL="182880" indent="-182880">
              <a:spcBef>
                <a:spcPts val="0"/>
              </a:spcBef>
            </a:pPr>
            <a:r>
              <a:rPr lang="en-US" altLang="en-US" sz="1600" dirty="0" smtClean="0"/>
              <a:t>Publications:</a:t>
            </a:r>
            <a:r>
              <a:rPr lang="en-US" sz="1600" dirty="0"/>
              <a:t> </a:t>
            </a:r>
            <a:r>
              <a:rPr lang="en-US" altLang="en-US" sz="1600" dirty="0" smtClean="0"/>
              <a:t>Communication </a:t>
            </a:r>
            <a:r>
              <a:rPr lang="en-US" altLang="en-US" sz="1600" dirty="0"/>
              <a:t>Special Edition on SDN, </a:t>
            </a:r>
            <a:r>
              <a:rPr lang="en-US" sz="1600" dirty="0" smtClean="0"/>
              <a:t>Launched IEEE </a:t>
            </a:r>
            <a:r>
              <a:rPr lang="en-US" sz="1600" dirty="0"/>
              <a:t>Softwarization </a:t>
            </a:r>
            <a:r>
              <a:rPr lang="en-US" sz="1400" dirty="0" err="1" smtClean="0"/>
              <a:t>eNewsletter</a:t>
            </a:r>
            <a:r>
              <a:rPr lang="en-US" sz="1400" dirty="0" smtClean="0"/>
              <a:t>, </a:t>
            </a:r>
            <a:r>
              <a:rPr lang="en-US" altLang="en-US" sz="2000" b="1" dirty="0">
                <a:solidFill>
                  <a:srgbClr val="0000FF"/>
                </a:solidFill>
              </a:rPr>
              <a:t>LOI for SDN Publication </a:t>
            </a:r>
            <a:r>
              <a:rPr lang="en-US" altLang="en-US" sz="1400" dirty="0" smtClean="0"/>
              <a:t>SDN Draft, SDN </a:t>
            </a:r>
            <a:r>
              <a:rPr lang="en-US" sz="1400" dirty="0" smtClean="0"/>
              <a:t>Blog established</a:t>
            </a:r>
            <a:br>
              <a:rPr lang="en-US" sz="1400" dirty="0" smtClean="0"/>
            </a:br>
            <a:endParaRPr lang="en-US" altLang="en-US" sz="1400" dirty="0"/>
          </a:p>
          <a:p>
            <a:pPr marL="180975" lvl="2" indent="-180975">
              <a:spcBef>
                <a:spcPts val="0"/>
              </a:spcBef>
              <a:buClrTx/>
              <a:buSzPct val="135000"/>
              <a:buBlip>
                <a:blip r:embed="rId2"/>
              </a:buBlip>
            </a:pPr>
            <a:r>
              <a:rPr lang="en-US" altLang="en-US" sz="2000" b="1" dirty="0" smtClean="0">
                <a:solidFill>
                  <a:srgbClr val="0000FF"/>
                </a:solidFill>
              </a:rPr>
              <a:t>Standards </a:t>
            </a:r>
            <a:r>
              <a:rPr lang="en-US" altLang="en-US" sz="2000" b="1" dirty="0">
                <a:solidFill>
                  <a:srgbClr val="0000FF"/>
                </a:solidFill>
              </a:rPr>
              <a:t>Workshop June </a:t>
            </a:r>
            <a:r>
              <a:rPr lang="en-US" altLang="en-US" sz="2000" b="1" dirty="0" smtClean="0">
                <a:solidFill>
                  <a:srgbClr val="0000FF"/>
                </a:solidFill>
              </a:rPr>
              <a:t>2015</a:t>
            </a:r>
          </a:p>
          <a:p>
            <a:pPr marL="228600" lvl="2" indent="-228600">
              <a:spcBef>
                <a:spcPts val="0"/>
              </a:spcBef>
              <a:buClrTx/>
              <a:buSzPct val="100000"/>
              <a:buFont typeface="Verdana" pitchFamily="34" charset="0"/>
              <a:buChar char="−"/>
            </a:pPr>
            <a:r>
              <a:rPr lang="en-US" altLang="en-US" sz="1600" dirty="0" smtClean="0"/>
              <a:t>4 </a:t>
            </a:r>
            <a:r>
              <a:rPr lang="en-US" altLang="en-US" sz="1600" dirty="0"/>
              <a:t>study groups formed: (</a:t>
            </a:r>
            <a:r>
              <a:rPr lang="en-US" sz="1600" dirty="0"/>
              <a:t>Security, Reliability and Performance study group; 2nd study group formed under NGSON project; Software Defined and Virtualized Wireless Access Research Group, Structured Abstraction  Research Group</a:t>
            </a:r>
          </a:p>
          <a:p>
            <a:pPr marL="180975" indent="-180975">
              <a:spcBef>
                <a:spcPts val="0"/>
              </a:spcBef>
            </a:pPr>
            <a:endParaRPr lang="fr-FR" sz="1400" dirty="0"/>
          </a:p>
        </p:txBody>
      </p:sp>
      <p:sp>
        <p:nvSpPr>
          <p:cNvPr id="10" name="Espace réservé du contenu 9"/>
          <p:cNvSpPr>
            <a:spLocks noGrp="1"/>
          </p:cNvSpPr>
          <p:nvPr>
            <p:ph sz="quarter" idx="24"/>
          </p:nvPr>
        </p:nvSpPr>
        <p:spPr>
          <a:xfrm>
            <a:off x="4226380" y="2007712"/>
            <a:ext cx="4910899" cy="4070582"/>
          </a:xfrm>
          <a:noFill/>
          <a:ln>
            <a:noFill/>
          </a:ln>
        </p:spPr>
        <p:txBody>
          <a:bodyPr vert="horz" wrap="square" lIns="91440" tIns="45720" rIns="91440" bIns="45720" numCol="1" anchor="t" anchorCtr="0" compatLnSpc="1">
            <a:prstTxWarp prst="textNoShape">
              <a:avLst/>
            </a:prstTxWarp>
          </a:bodyPr>
          <a:lstStyle/>
          <a:p>
            <a:pPr marL="180975" indent="-180975">
              <a:spcBef>
                <a:spcPts val="0"/>
              </a:spcBef>
            </a:pPr>
            <a:r>
              <a:rPr lang="en-US" sz="1600" dirty="0" smtClean="0"/>
              <a:t>Develop</a:t>
            </a:r>
            <a:r>
              <a:rPr lang="en-US" sz="1400" dirty="0" smtClean="0"/>
              <a:t> </a:t>
            </a:r>
            <a:r>
              <a:rPr lang="en-US" sz="2000" b="1" dirty="0" smtClean="0">
                <a:solidFill>
                  <a:srgbClr val="0000FF"/>
                </a:solidFill>
              </a:rPr>
              <a:t>Open Source Test Beds</a:t>
            </a:r>
            <a:br>
              <a:rPr lang="en-US" sz="2000" b="1" dirty="0" smtClean="0">
                <a:solidFill>
                  <a:srgbClr val="0000FF"/>
                </a:solidFill>
              </a:rPr>
            </a:br>
            <a:endParaRPr lang="en-US" sz="2000" b="1" dirty="0" smtClean="0">
              <a:solidFill>
                <a:srgbClr val="0000FF"/>
              </a:solidFill>
            </a:endParaRPr>
          </a:p>
          <a:p>
            <a:pPr marL="180975" indent="-180975">
              <a:spcBef>
                <a:spcPts val="0"/>
              </a:spcBef>
            </a:pPr>
            <a:r>
              <a:rPr lang="en-US" sz="2000" b="1" dirty="0" smtClean="0">
                <a:solidFill>
                  <a:srgbClr val="0000FF"/>
                </a:solidFill>
              </a:rPr>
              <a:t>IEEE Transactions on Network and Service </a:t>
            </a:r>
            <a:r>
              <a:rPr lang="en-US" sz="2000" b="1" dirty="0" err="1" smtClean="0">
                <a:solidFill>
                  <a:srgbClr val="0000FF"/>
                </a:solidFill>
              </a:rPr>
              <a:t>Softwarization</a:t>
            </a:r>
            <a:r>
              <a:rPr lang="en-US" sz="2000" b="1" dirty="0" smtClean="0">
                <a:solidFill>
                  <a:srgbClr val="0000FF"/>
                </a:solidFill>
              </a:rPr>
              <a:t> </a:t>
            </a:r>
            <a:r>
              <a:rPr lang="en-US" sz="1600" dirty="0" smtClean="0">
                <a:solidFill>
                  <a:srgbClr val="0000FF"/>
                </a:solidFill>
              </a:rPr>
              <a:t>(TNSS)</a:t>
            </a:r>
            <a:br>
              <a:rPr lang="en-US" sz="1600" dirty="0" smtClean="0">
                <a:solidFill>
                  <a:srgbClr val="0000FF"/>
                </a:solidFill>
              </a:rPr>
            </a:br>
            <a:endParaRPr lang="en-US" sz="1600" dirty="0" smtClean="0">
              <a:solidFill>
                <a:srgbClr val="0000FF"/>
              </a:solidFill>
            </a:endParaRPr>
          </a:p>
          <a:p>
            <a:pPr marL="180975" indent="-180975">
              <a:spcBef>
                <a:spcPts val="0"/>
              </a:spcBef>
            </a:pPr>
            <a:r>
              <a:rPr lang="en-US" sz="2000" b="1" dirty="0" err="1" smtClean="0">
                <a:solidFill>
                  <a:srgbClr val="0000FF"/>
                </a:solidFill>
              </a:rPr>
              <a:t>NetSoft</a:t>
            </a:r>
            <a:r>
              <a:rPr lang="en-US" sz="2000" b="1" dirty="0" smtClean="0">
                <a:solidFill>
                  <a:srgbClr val="0000FF"/>
                </a:solidFill>
              </a:rPr>
              <a:t> 2016 </a:t>
            </a:r>
            <a:br>
              <a:rPr lang="en-US" sz="2000" b="1" dirty="0" smtClean="0">
                <a:solidFill>
                  <a:srgbClr val="0000FF"/>
                </a:solidFill>
              </a:rPr>
            </a:br>
            <a:endParaRPr lang="en-US" sz="2000" b="1" dirty="0" smtClean="0">
              <a:solidFill>
                <a:srgbClr val="0000FF"/>
              </a:solidFill>
            </a:endParaRPr>
          </a:p>
        </p:txBody>
      </p:sp>
      <p:sp>
        <p:nvSpPr>
          <p:cNvPr id="21506" name="Title 1"/>
          <p:cNvSpPr>
            <a:spLocks noGrp="1"/>
          </p:cNvSpPr>
          <p:nvPr>
            <p:ph type="title"/>
          </p:nvPr>
        </p:nvSpPr>
        <p:spPr>
          <a:xfrm>
            <a:off x="142692" y="135133"/>
            <a:ext cx="8682769" cy="1076030"/>
          </a:xfrm>
        </p:spPr>
        <p:txBody>
          <a:bodyPr/>
          <a:lstStyle/>
          <a:p>
            <a:r>
              <a:rPr lang="en-US" altLang="en-US" dirty="0" smtClean="0"/>
              <a:t>SDN Initiative</a:t>
            </a:r>
            <a:r>
              <a:rPr lang="en-US" altLang="en-US" sz="2800" dirty="0" smtClean="0"/>
              <a:t/>
            </a:r>
            <a:br>
              <a:rPr lang="en-US" altLang="en-US" sz="2800" dirty="0" smtClean="0"/>
            </a:br>
            <a:r>
              <a:rPr lang="en-US" altLang="en-US" sz="1600" b="0" dirty="0" smtClean="0">
                <a:latin typeface="+mn-lt"/>
              </a:rPr>
              <a:t>Antonio </a:t>
            </a:r>
            <a:r>
              <a:rPr lang="en-US" altLang="en-US" sz="1600" b="0" dirty="0" err="1" smtClean="0">
                <a:latin typeface="+mn-lt"/>
              </a:rPr>
              <a:t>Manzalini</a:t>
            </a:r>
            <a:r>
              <a:rPr lang="en-US" altLang="en-US" sz="1600" b="0" dirty="0" smtClean="0">
                <a:latin typeface="+mn-lt"/>
              </a:rPr>
              <a:t> Initiative Chair</a:t>
            </a:r>
            <a:r>
              <a:rPr lang="en-US" sz="1600" b="0" dirty="0" smtClean="0">
                <a:latin typeface="+mn-lt"/>
              </a:rPr>
              <a:t/>
            </a:r>
            <a:br>
              <a:rPr lang="en-US" sz="1600" b="0" dirty="0" smtClean="0">
                <a:latin typeface="+mn-lt"/>
              </a:rPr>
            </a:br>
            <a:r>
              <a:rPr lang="en-US" sz="1600" b="0" dirty="0" smtClean="0">
                <a:latin typeface="+mn-lt"/>
              </a:rPr>
              <a:t>Tim </a:t>
            </a:r>
            <a:r>
              <a:rPr lang="en-US" sz="1600" b="0" dirty="0" err="1" smtClean="0">
                <a:latin typeface="+mn-lt"/>
              </a:rPr>
              <a:t>Kostyk</a:t>
            </a:r>
            <a:r>
              <a:rPr lang="en-US" sz="1600" b="0" dirty="0" smtClean="0">
                <a:latin typeface="+mn-lt"/>
              </a:rPr>
              <a:t>, Program Director, t.kostyk@ieee.org</a:t>
            </a:r>
            <a:endParaRPr lang="en-US" altLang="en-US" sz="1600" b="0" dirty="0">
              <a:latin typeface="+mn-lt"/>
            </a:endParaRPr>
          </a:p>
        </p:txBody>
      </p:sp>
      <p:sp>
        <p:nvSpPr>
          <p:cNvPr id="5" name="Slide Number Placeholder 4"/>
          <p:cNvSpPr>
            <a:spLocks noGrp="1"/>
          </p:cNvSpPr>
          <p:nvPr>
            <p:ph type="sldNum" sz="quarter" idx="25"/>
          </p:nvPr>
        </p:nvSpPr>
        <p:spPr/>
        <p:txBody>
          <a:bodyPr/>
          <a:lstStyle/>
          <a:p>
            <a:fld id="{ED98AF41-9952-414C-8676-AB1E03264C78}" type="slidenum">
              <a:rPr lang="en-US" smtClean="0"/>
              <a:pPr/>
              <a:t>43</a:t>
            </a:fld>
            <a:endParaRPr lang="en-US" dirty="0"/>
          </a:p>
        </p:txBody>
      </p:sp>
      <p:sp>
        <p:nvSpPr>
          <p:cNvPr id="4" name="TextBox 3"/>
          <p:cNvSpPr txBox="1"/>
          <p:nvPr/>
        </p:nvSpPr>
        <p:spPr>
          <a:xfrm>
            <a:off x="0" y="1327624"/>
            <a:ext cx="4659923" cy="338554"/>
          </a:xfrm>
          <a:prstGeom prst="rect">
            <a:avLst/>
          </a:prstGeom>
          <a:ln>
            <a:noFill/>
          </a:ln>
        </p:spPr>
        <p:txBody>
          <a:bodyPr wrap="square" numCol="1" rtlCol="0">
            <a:spAutoFit/>
          </a:bodyPr>
          <a:lstStyle/>
          <a:p>
            <a:pPr algn="ctr">
              <a:spcBef>
                <a:spcPts val="600"/>
              </a:spcBef>
            </a:pPr>
            <a:r>
              <a:rPr lang="en-US" sz="1600" b="1" dirty="0" smtClean="0">
                <a:solidFill>
                  <a:schemeClr val="tx2"/>
                </a:solidFill>
              </a:rPr>
              <a:t>2015 Milestones</a:t>
            </a:r>
            <a:endParaRPr lang="en-US" sz="1600" dirty="0" smtClean="0">
              <a:solidFill>
                <a:schemeClr val="tx2"/>
              </a:solidFill>
            </a:endParaRPr>
          </a:p>
        </p:txBody>
      </p:sp>
      <p:sp>
        <p:nvSpPr>
          <p:cNvPr id="7" name="TextBox 6"/>
          <p:cNvSpPr txBox="1"/>
          <p:nvPr/>
        </p:nvSpPr>
        <p:spPr>
          <a:xfrm>
            <a:off x="4484077" y="1342016"/>
            <a:ext cx="4659923" cy="338554"/>
          </a:xfrm>
          <a:prstGeom prst="rect">
            <a:avLst/>
          </a:prstGeom>
          <a:ln>
            <a:noFill/>
          </a:ln>
        </p:spPr>
        <p:txBody>
          <a:bodyPr wrap="square" numCol="1" rtlCol="0">
            <a:spAutoFit/>
          </a:bodyPr>
          <a:lstStyle/>
          <a:p>
            <a:pPr algn="ctr">
              <a:spcBef>
                <a:spcPts val="600"/>
              </a:spcBef>
            </a:pPr>
            <a:r>
              <a:rPr lang="en-US" sz="1600" b="1" dirty="0" smtClean="0">
                <a:solidFill>
                  <a:schemeClr val="tx2"/>
                </a:solidFill>
              </a:rPr>
              <a:t>2016 Plans</a:t>
            </a:r>
          </a:p>
        </p:txBody>
      </p:sp>
      <p:pic>
        <p:nvPicPr>
          <p:cNvPr id="2" name="Picture 1"/>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389404" y="135133"/>
            <a:ext cx="1436057" cy="716491"/>
          </a:xfrm>
          <a:prstGeom prst="rect">
            <a:avLst/>
          </a:prstGeom>
        </p:spPr>
      </p:pic>
      <p:sp>
        <p:nvSpPr>
          <p:cNvPr id="11" name="Slide Number Placeholder 4"/>
          <p:cNvSpPr txBox="1">
            <a:spLocks/>
          </p:cNvSpPr>
          <p:nvPr/>
        </p:nvSpPr>
        <p:spPr>
          <a:xfrm>
            <a:off x="1" y="6492875"/>
            <a:ext cx="358775" cy="365125"/>
          </a:xfrm>
          <a:prstGeom prst="rect">
            <a:avLst/>
          </a:prstGeom>
        </p:spPr>
        <p:txBody>
          <a:bodyPr vert="horz" lIns="0" tIns="45720" rIns="91440" bIns="45720" rtlCol="0" anchor="ctr"/>
          <a:lstStyle>
            <a:defPPr>
              <a:defRPr lang="en-US"/>
            </a:defPPr>
            <a:lvl1pPr algn="l" defTabSz="457200" rtl="0" fontAlgn="auto">
              <a:spcBef>
                <a:spcPts val="0"/>
              </a:spcBef>
              <a:spcAft>
                <a:spcPts val="0"/>
              </a:spcAft>
              <a:defRPr sz="1050" kern="1200">
                <a:solidFill>
                  <a:schemeClr val="tx1">
                    <a:tint val="75000"/>
                  </a:schemeClr>
                </a:solidFill>
                <a:latin typeface="+mn-lt"/>
                <a:ea typeface="+mn-ea"/>
                <a:cs typeface="+mn-cs"/>
              </a:defRPr>
            </a:lvl1pPr>
            <a:lvl2pPr marL="457200" algn="l" defTabSz="457200" rtl="0" fontAlgn="base">
              <a:spcBef>
                <a:spcPct val="0"/>
              </a:spcBef>
              <a:spcAft>
                <a:spcPct val="0"/>
              </a:spcAft>
              <a:defRPr kern="1200">
                <a:solidFill>
                  <a:schemeClr val="tx1"/>
                </a:solidFill>
                <a:latin typeface="Verdana" charset="0"/>
                <a:ea typeface="ＭＳ Ｐゴシック" charset="0"/>
                <a:cs typeface="ＭＳ Ｐゴシック" charset="0"/>
              </a:defRPr>
            </a:lvl2pPr>
            <a:lvl3pPr marL="914400" algn="l" defTabSz="457200" rtl="0" fontAlgn="base">
              <a:spcBef>
                <a:spcPct val="0"/>
              </a:spcBef>
              <a:spcAft>
                <a:spcPct val="0"/>
              </a:spcAft>
              <a:defRPr kern="1200">
                <a:solidFill>
                  <a:schemeClr val="tx1"/>
                </a:solidFill>
                <a:latin typeface="Verdana" charset="0"/>
                <a:ea typeface="ＭＳ Ｐゴシック" charset="0"/>
                <a:cs typeface="ＭＳ Ｐゴシック" charset="0"/>
              </a:defRPr>
            </a:lvl3pPr>
            <a:lvl4pPr marL="1371600" algn="l" defTabSz="457200" rtl="0" fontAlgn="base">
              <a:spcBef>
                <a:spcPct val="0"/>
              </a:spcBef>
              <a:spcAft>
                <a:spcPct val="0"/>
              </a:spcAft>
              <a:defRPr kern="1200">
                <a:solidFill>
                  <a:schemeClr val="tx1"/>
                </a:solidFill>
                <a:latin typeface="Verdana" charset="0"/>
                <a:ea typeface="ＭＳ Ｐゴシック" charset="0"/>
                <a:cs typeface="ＭＳ Ｐゴシック" charset="0"/>
              </a:defRPr>
            </a:lvl4pPr>
            <a:lvl5pPr marL="1828800" algn="l" defTabSz="457200" rtl="0" fontAlgn="base">
              <a:spcBef>
                <a:spcPct val="0"/>
              </a:spcBef>
              <a:spcAft>
                <a:spcPct val="0"/>
              </a:spcAft>
              <a:defRPr kern="1200">
                <a:solidFill>
                  <a:schemeClr val="tx1"/>
                </a:solidFill>
                <a:latin typeface="Verdana" charset="0"/>
                <a:ea typeface="ＭＳ Ｐゴシック" charset="0"/>
                <a:cs typeface="ＭＳ Ｐゴシック" charset="0"/>
              </a:defRPr>
            </a:lvl5pPr>
            <a:lvl6pPr marL="2286000" algn="l" defTabSz="457200" rtl="0" eaLnBrk="1" latinLnBrk="0" hangingPunct="1">
              <a:defRPr kern="1200">
                <a:solidFill>
                  <a:schemeClr val="tx1"/>
                </a:solidFill>
                <a:latin typeface="Verdana" charset="0"/>
                <a:ea typeface="ＭＳ Ｐゴシック" charset="0"/>
                <a:cs typeface="ＭＳ Ｐゴシック" charset="0"/>
              </a:defRPr>
            </a:lvl6pPr>
            <a:lvl7pPr marL="2743200" algn="l" defTabSz="457200" rtl="0" eaLnBrk="1" latinLnBrk="0" hangingPunct="1">
              <a:defRPr kern="1200">
                <a:solidFill>
                  <a:schemeClr val="tx1"/>
                </a:solidFill>
                <a:latin typeface="Verdana" charset="0"/>
                <a:ea typeface="ＭＳ Ｐゴシック" charset="0"/>
                <a:cs typeface="ＭＳ Ｐゴシック" charset="0"/>
              </a:defRPr>
            </a:lvl7pPr>
            <a:lvl8pPr marL="3200400" algn="l" defTabSz="457200" rtl="0" eaLnBrk="1" latinLnBrk="0" hangingPunct="1">
              <a:defRPr kern="1200">
                <a:solidFill>
                  <a:schemeClr val="tx1"/>
                </a:solidFill>
                <a:latin typeface="Verdana" charset="0"/>
                <a:ea typeface="ＭＳ Ｐゴシック" charset="0"/>
                <a:cs typeface="ＭＳ Ｐゴシック" charset="0"/>
              </a:defRPr>
            </a:lvl8pPr>
            <a:lvl9pPr marL="3657600" algn="l" defTabSz="457200" rtl="0" eaLnBrk="1" latinLnBrk="0" hangingPunct="1">
              <a:defRPr kern="1200">
                <a:solidFill>
                  <a:schemeClr val="tx1"/>
                </a:solidFill>
                <a:latin typeface="Verdana" charset="0"/>
                <a:ea typeface="ＭＳ Ｐゴシック" charset="0"/>
                <a:cs typeface="ＭＳ Ｐゴシック" charset="0"/>
              </a:defRPr>
            </a:lvl9pPr>
          </a:lstStyle>
          <a:p>
            <a:fld id="{ED98AF41-9952-414C-8676-AB1E03264C78}" type="slidenum">
              <a:rPr lang="en-US" smtClean="0"/>
              <a:pPr/>
              <a:t>43</a:t>
            </a:fld>
            <a:endParaRPr lang="en-US" dirty="0"/>
          </a:p>
        </p:txBody>
      </p:sp>
    </p:spTree>
    <p:extLst>
      <p:ext uri="{BB962C8B-B14F-4D97-AF65-F5344CB8AC3E}">
        <p14:creationId xmlns:p14="http://schemas.microsoft.com/office/powerpoint/2010/main" val="143025054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xmlns:p14="http://schemas.microsoft.com/office/powerpoint/2010/mai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p:cNvSpPr>
            <a:spLocks noGrp="1"/>
          </p:cNvSpPr>
          <p:nvPr>
            <p:ph type="title"/>
          </p:nvPr>
        </p:nvSpPr>
        <p:spPr>
          <a:xfrm>
            <a:off x="326303" y="264095"/>
            <a:ext cx="8382000" cy="1030288"/>
          </a:xfrm>
        </p:spPr>
        <p:txBody>
          <a:bodyPr/>
          <a:lstStyle/>
          <a:p>
            <a:pPr eaLnBrk="1" hangingPunct="1"/>
            <a:r>
              <a:rPr lang="en-US" dirty="0" smtClean="0">
                <a:latin typeface="Verdana" pitchFamily="34" charset="0"/>
                <a:ea typeface="ＭＳ Ｐゴシック" pitchFamily="34" charset="-128"/>
              </a:rPr>
              <a:t>IEEE Big Data Initiative</a:t>
            </a:r>
            <a:r>
              <a:rPr lang="en-US" sz="2000" dirty="0">
                <a:latin typeface="Verdana" pitchFamily="34" charset="0"/>
                <a:ea typeface="ＭＳ Ｐゴシック" pitchFamily="34" charset="-128"/>
              </a:rPr>
              <a:t/>
            </a:r>
            <a:br>
              <a:rPr lang="en-US" sz="2000" dirty="0">
                <a:latin typeface="Verdana" pitchFamily="34" charset="0"/>
                <a:ea typeface="ＭＳ Ｐゴシック" pitchFamily="34" charset="-128"/>
              </a:rPr>
            </a:br>
            <a:r>
              <a:rPr lang="en-US" sz="1600" b="0" dirty="0">
                <a:latin typeface="+mn-lt"/>
                <a:ea typeface="ＭＳ Ｐゴシック" pitchFamily="34" charset="-128"/>
              </a:rPr>
              <a:t>David Belanger and Jose’ </a:t>
            </a:r>
            <a:r>
              <a:rPr lang="en-US" sz="1600" b="0" dirty="0" err="1">
                <a:latin typeface="+mn-lt"/>
                <a:ea typeface="ＭＳ Ｐゴシック" pitchFamily="34" charset="-128"/>
              </a:rPr>
              <a:t>Moura</a:t>
            </a:r>
            <a:r>
              <a:rPr lang="en-US" sz="1600" b="0" dirty="0">
                <a:latin typeface="+mn-lt"/>
                <a:ea typeface="ＭＳ Ｐゴシック" pitchFamily="34" charset="-128"/>
              </a:rPr>
              <a:t>, </a:t>
            </a:r>
            <a:r>
              <a:rPr lang="en-US" sz="1600" b="0" dirty="0" smtClean="0">
                <a:latin typeface="+mn-lt"/>
                <a:ea typeface="ＭＳ Ｐゴシック" pitchFamily="34" charset="-128"/>
              </a:rPr>
              <a:t>Co-Chairs</a:t>
            </a:r>
            <a:r>
              <a:rPr lang="en-US" sz="1600" b="0" dirty="0">
                <a:latin typeface="+mn-lt"/>
                <a:ea typeface="ＭＳ Ｐゴシック" pitchFamily="34" charset="-128"/>
              </a:rPr>
              <a:t/>
            </a:r>
            <a:br>
              <a:rPr lang="en-US" sz="1600" b="0" dirty="0">
                <a:latin typeface="+mn-lt"/>
                <a:ea typeface="ＭＳ Ｐゴシック" pitchFamily="34" charset="-128"/>
              </a:rPr>
            </a:br>
            <a:r>
              <a:rPr lang="en-US" sz="1600" b="0" dirty="0">
                <a:latin typeface="+mn-lt"/>
                <a:ea typeface="ＭＳ Ｐゴシック" pitchFamily="34" charset="-128"/>
              </a:rPr>
              <a:t>Kathy Grise, Senior Program </a:t>
            </a:r>
            <a:r>
              <a:rPr lang="en-US" sz="1600" b="0" dirty="0" smtClean="0">
                <a:latin typeface="+mn-lt"/>
                <a:ea typeface="ＭＳ Ｐゴシック" pitchFamily="34" charset="-128"/>
              </a:rPr>
              <a:t>Director, k.l.grise@ieee.org</a:t>
            </a:r>
            <a:r>
              <a:rPr lang="en-US" sz="1600" b="0" dirty="0">
                <a:latin typeface="+mn-lt"/>
                <a:ea typeface="ＭＳ Ｐゴシック" pitchFamily="34" charset="-128"/>
              </a:rPr>
              <a:t/>
            </a:r>
            <a:br>
              <a:rPr lang="en-US" sz="1600" b="0" dirty="0">
                <a:latin typeface="+mn-lt"/>
                <a:ea typeface="ＭＳ Ｐゴシック" pitchFamily="34" charset="-128"/>
              </a:rPr>
            </a:br>
            <a:endParaRPr lang="en-US" sz="1600" b="0" dirty="0" smtClean="0">
              <a:latin typeface="+mn-lt"/>
              <a:ea typeface="ＭＳ Ｐゴシック" pitchFamily="34" charset="-128"/>
            </a:endParaRPr>
          </a:p>
        </p:txBody>
      </p:sp>
      <p:sp>
        <p:nvSpPr>
          <p:cNvPr id="21509" name="Slide Number Placeholder 4"/>
          <p:cNvSpPr>
            <a:spLocks noGrp="1"/>
          </p:cNvSpPr>
          <p:nvPr>
            <p:ph type="sldNum" sz="quarter" idx="13"/>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2400">
                <a:solidFill>
                  <a:schemeClr val="tx1"/>
                </a:solidFill>
                <a:latin typeface="Arial" pitchFamily="34" charset="0"/>
                <a:ea typeface="ＭＳ Ｐゴシック" pitchFamily="34" charset="-128"/>
              </a:defRPr>
            </a:lvl1pPr>
            <a:lvl2pPr marL="742950" indent="-285750">
              <a:defRPr sz="2400">
                <a:solidFill>
                  <a:schemeClr val="tx1"/>
                </a:solidFill>
                <a:latin typeface="Arial" pitchFamily="34" charset="0"/>
                <a:ea typeface="ＭＳ Ｐゴシック" pitchFamily="34" charset="-128"/>
              </a:defRPr>
            </a:lvl2pPr>
            <a:lvl3pPr marL="1143000" indent="-228600">
              <a:defRPr sz="2400">
                <a:solidFill>
                  <a:schemeClr val="tx1"/>
                </a:solidFill>
                <a:latin typeface="Arial" pitchFamily="34" charset="0"/>
                <a:ea typeface="ＭＳ Ｐゴシック" pitchFamily="34" charset="-128"/>
              </a:defRPr>
            </a:lvl3pPr>
            <a:lvl4pPr marL="1600200" indent="-228600">
              <a:defRPr sz="2400">
                <a:solidFill>
                  <a:schemeClr val="tx1"/>
                </a:solidFill>
                <a:latin typeface="Arial" pitchFamily="34" charset="0"/>
                <a:ea typeface="ＭＳ Ｐゴシック" pitchFamily="34" charset="-128"/>
              </a:defRPr>
            </a:lvl4pPr>
            <a:lvl5pPr marL="2057400" indent="-22860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fontAlgn="base">
              <a:spcBef>
                <a:spcPct val="0"/>
              </a:spcBef>
              <a:spcAft>
                <a:spcPct val="0"/>
              </a:spcAft>
            </a:pPr>
            <a:fld id="{47DB8010-4FB5-443E-A211-5EBC5752657D}" type="slidenum">
              <a:rPr lang="en-US" sz="1000" smtClean="0">
                <a:solidFill>
                  <a:srgbClr val="898989"/>
                </a:solidFill>
              </a:rPr>
              <a:pPr fontAlgn="base">
                <a:spcBef>
                  <a:spcPct val="0"/>
                </a:spcBef>
                <a:spcAft>
                  <a:spcPct val="0"/>
                </a:spcAft>
              </a:pPr>
              <a:t>44</a:t>
            </a:fld>
            <a:endParaRPr lang="en-US" sz="1000" smtClean="0">
              <a:solidFill>
                <a:srgbClr val="898989"/>
              </a:solidFill>
            </a:endParaRPr>
          </a:p>
        </p:txBody>
      </p:sp>
      <p:pic>
        <p:nvPicPr>
          <p:cNvPr id="4" name="Picture 3"/>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052130" y="127807"/>
            <a:ext cx="1019678" cy="652732"/>
          </a:xfrm>
          <a:prstGeom prst="rect">
            <a:avLst/>
          </a:prstGeom>
        </p:spPr>
      </p:pic>
      <p:sp>
        <p:nvSpPr>
          <p:cNvPr id="11" name="Espace réservé du contenu 8"/>
          <p:cNvSpPr txBox="1">
            <a:spLocks/>
          </p:cNvSpPr>
          <p:nvPr/>
        </p:nvSpPr>
        <p:spPr>
          <a:xfrm>
            <a:off x="112735" y="1428819"/>
            <a:ext cx="4274338" cy="4331217"/>
          </a:xfrm>
          <a:prstGeom prst="rect">
            <a:avLst/>
          </a:prstGeom>
        </p:spPr>
        <p:txBody>
          <a:bodyPr/>
          <a:lstStyle>
            <a:lvl1pPr marL="346075" indent="-346075" algn="l" defTabSz="457200" rtl="0" eaLnBrk="0" fontAlgn="base" hangingPunct="0">
              <a:spcBef>
                <a:spcPts val="1800"/>
              </a:spcBef>
              <a:spcAft>
                <a:spcPct val="0"/>
              </a:spcAft>
              <a:buSzPct val="135000"/>
              <a:buBlip>
                <a:blip r:embed="rId4"/>
              </a:buBlip>
              <a:defRPr sz="2400" kern="1200">
                <a:solidFill>
                  <a:schemeClr val="tx1"/>
                </a:solidFill>
                <a:latin typeface="+mn-lt"/>
                <a:ea typeface="ＭＳ Ｐゴシック" charset="0"/>
                <a:cs typeface="ＭＳ Ｐゴシック" charset="0"/>
              </a:defRPr>
            </a:lvl1pPr>
            <a:lvl2pPr marL="593725" indent="-182563" algn="l" defTabSz="457200" rtl="0" eaLnBrk="0" fontAlgn="base" hangingPunct="0">
              <a:spcBef>
                <a:spcPts val="800"/>
              </a:spcBef>
              <a:spcAft>
                <a:spcPct val="0"/>
              </a:spcAft>
              <a:buClr>
                <a:srgbClr val="595959"/>
              </a:buClr>
              <a:buFont typeface="Lucida Grande"/>
              <a:buChar char="–"/>
              <a:defRPr sz="2000" kern="1200">
                <a:solidFill>
                  <a:schemeClr val="tx1"/>
                </a:solidFill>
                <a:latin typeface="+mn-lt"/>
                <a:ea typeface="ＭＳ Ｐゴシック" charset="0"/>
                <a:cs typeface="+mn-cs"/>
              </a:defRPr>
            </a:lvl2pPr>
            <a:lvl3pPr marL="822325" indent="-182563" algn="l" defTabSz="457200" rtl="0" eaLnBrk="0" fontAlgn="base" hangingPunct="0">
              <a:spcBef>
                <a:spcPts val="700"/>
              </a:spcBef>
              <a:spcAft>
                <a:spcPct val="0"/>
              </a:spcAft>
              <a:buClr>
                <a:srgbClr val="595959"/>
              </a:buClr>
              <a:buFont typeface="Wingdings" pitchFamily="2" charset="2"/>
              <a:buChar char="§"/>
              <a:defRPr kern="1200">
                <a:solidFill>
                  <a:schemeClr val="tx1"/>
                </a:solidFill>
                <a:latin typeface="+mn-lt"/>
                <a:ea typeface="ＭＳ Ｐゴシック" charset="0"/>
                <a:cs typeface="+mn-cs"/>
              </a:defRPr>
            </a:lvl3pPr>
            <a:lvl4pPr marL="1050925" indent="-182563" algn="l" defTabSz="457200" rtl="0" eaLnBrk="0" fontAlgn="base" hangingPunct="0">
              <a:spcBef>
                <a:spcPts val="600"/>
              </a:spcBef>
              <a:spcAft>
                <a:spcPct val="0"/>
              </a:spcAft>
              <a:buClr>
                <a:srgbClr val="595959"/>
              </a:buClr>
              <a:buFont typeface="Arial" pitchFamily="34" charset="0"/>
              <a:buChar char="–"/>
              <a:defRPr sz="1600" kern="1200">
                <a:solidFill>
                  <a:schemeClr val="tx1"/>
                </a:solidFill>
                <a:latin typeface="+mn-lt"/>
                <a:ea typeface="ＭＳ Ｐゴシック" charset="0"/>
                <a:cs typeface="+mn-cs"/>
              </a:defRPr>
            </a:lvl4pPr>
            <a:lvl5pPr marL="1233488" indent="-182563" algn="l" defTabSz="457200" rtl="0" eaLnBrk="0" fontAlgn="base" hangingPunct="0">
              <a:spcBef>
                <a:spcPts val="600"/>
              </a:spcBef>
              <a:spcAft>
                <a:spcPct val="0"/>
              </a:spcAft>
              <a:buClr>
                <a:srgbClr val="7F7F7F"/>
              </a:buClr>
              <a:buFont typeface="Wingdings" pitchFamily="2" charset="2"/>
              <a:buChar char="§"/>
              <a:defRPr sz="16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spcBef>
                <a:spcPts val="300"/>
              </a:spcBef>
              <a:buNone/>
            </a:pPr>
            <a:r>
              <a:rPr lang="en-US" sz="1600" b="1" dirty="0">
                <a:solidFill>
                  <a:schemeClr val="tx2"/>
                </a:solidFill>
              </a:rPr>
              <a:t>2015 </a:t>
            </a:r>
            <a:r>
              <a:rPr lang="en-US" sz="1600" b="1" dirty="0" smtClean="0">
                <a:solidFill>
                  <a:schemeClr val="tx2"/>
                </a:solidFill>
              </a:rPr>
              <a:t>Milestones</a:t>
            </a:r>
            <a:br>
              <a:rPr lang="en-US" sz="1600" b="1" dirty="0" smtClean="0">
                <a:solidFill>
                  <a:schemeClr val="tx2"/>
                </a:solidFill>
              </a:rPr>
            </a:br>
            <a:r>
              <a:rPr lang="en-US" sz="1600" b="1" dirty="0" smtClean="0">
                <a:solidFill>
                  <a:schemeClr val="tx2"/>
                </a:solidFill>
              </a:rPr>
              <a:t/>
            </a:r>
            <a:br>
              <a:rPr lang="en-US" sz="1600" b="1" dirty="0" smtClean="0">
                <a:solidFill>
                  <a:schemeClr val="tx2"/>
                </a:solidFill>
              </a:rPr>
            </a:br>
            <a:r>
              <a:rPr lang="en-US" sz="1600" b="1" dirty="0" smtClean="0">
                <a:solidFill>
                  <a:schemeClr val="tx2"/>
                </a:solidFill>
              </a:rPr>
              <a:t/>
            </a:r>
            <a:br>
              <a:rPr lang="en-US" sz="1600" b="1" dirty="0" smtClean="0">
                <a:solidFill>
                  <a:schemeClr val="tx2"/>
                </a:solidFill>
              </a:rPr>
            </a:br>
            <a:endParaRPr lang="en-US" sz="1600" dirty="0" smtClean="0">
              <a:solidFill>
                <a:srgbClr val="0000FF"/>
              </a:solidFill>
            </a:endParaRPr>
          </a:p>
          <a:p>
            <a:pPr marL="180975" indent="-180975">
              <a:spcBef>
                <a:spcPts val="300"/>
              </a:spcBef>
            </a:pPr>
            <a:r>
              <a:rPr lang="en-US" sz="1600" dirty="0" smtClean="0">
                <a:solidFill>
                  <a:srgbClr val="000000"/>
                </a:solidFill>
              </a:rPr>
              <a:t>Data repository &amp; analytics</a:t>
            </a:r>
            <a:endParaRPr lang="en-US" sz="1600" dirty="0">
              <a:solidFill>
                <a:srgbClr val="000000"/>
              </a:solidFill>
            </a:endParaRPr>
          </a:p>
          <a:p>
            <a:pPr marL="428625" lvl="1" indent="-180975">
              <a:spcBef>
                <a:spcPts val="300"/>
              </a:spcBef>
            </a:pPr>
            <a:r>
              <a:rPr lang="en-US" b="1" dirty="0">
                <a:solidFill>
                  <a:srgbClr val="0000FF"/>
                </a:solidFill>
              </a:rPr>
              <a:t>Data repository requirements </a:t>
            </a:r>
            <a:r>
              <a:rPr lang="en-US" sz="1600" dirty="0">
                <a:solidFill>
                  <a:srgbClr val="000000"/>
                </a:solidFill>
              </a:rPr>
              <a:t>and spec definition for a data portal by year end</a:t>
            </a:r>
          </a:p>
          <a:p>
            <a:pPr marL="428625" lvl="1" indent="-180975">
              <a:spcBef>
                <a:spcPts val="300"/>
              </a:spcBef>
            </a:pPr>
            <a:r>
              <a:rPr lang="en-US" sz="1600" dirty="0">
                <a:solidFill>
                  <a:srgbClr val="000000"/>
                </a:solidFill>
              </a:rPr>
              <a:t>Organized series of analytics applications competitions at Society conferences for 2016</a:t>
            </a:r>
          </a:p>
          <a:p>
            <a:pPr marL="180975" indent="-180975">
              <a:spcBef>
                <a:spcPts val="300"/>
              </a:spcBef>
            </a:pPr>
            <a:r>
              <a:rPr lang="en-US" sz="1600" dirty="0" smtClean="0">
                <a:solidFill>
                  <a:srgbClr val="000000"/>
                </a:solidFill>
              </a:rPr>
              <a:t>Standards</a:t>
            </a:r>
            <a:endParaRPr lang="en-US" sz="1600" dirty="0">
              <a:solidFill>
                <a:srgbClr val="000000"/>
              </a:solidFill>
            </a:endParaRPr>
          </a:p>
          <a:p>
            <a:pPr marL="428625" lvl="1" indent="-180975">
              <a:spcBef>
                <a:spcPts val="300"/>
              </a:spcBef>
            </a:pPr>
            <a:r>
              <a:rPr lang="en-US" sz="1600" dirty="0">
                <a:solidFill>
                  <a:srgbClr val="000000"/>
                </a:solidFill>
              </a:rPr>
              <a:t>Held</a:t>
            </a:r>
            <a:r>
              <a:rPr lang="en-US" sz="1200" dirty="0">
                <a:solidFill>
                  <a:srgbClr val="000000"/>
                </a:solidFill>
              </a:rPr>
              <a:t> </a:t>
            </a:r>
            <a:r>
              <a:rPr lang="en-US" b="1" dirty="0">
                <a:solidFill>
                  <a:srgbClr val="0000FF"/>
                </a:solidFill>
              </a:rPr>
              <a:t>first standards workshop </a:t>
            </a:r>
            <a:r>
              <a:rPr lang="en-US" sz="1600" b="1" dirty="0">
                <a:solidFill>
                  <a:srgbClr val="0000FF"/>
                </a:solidFill>
              </a:rPr>
              <a:t>(BDISW) </a:t>
            </a:r>
            <a:r>
              <a:rPr lang="en-US" sz="1600" dirty="0">
                <a:solidFill>
                  <a:srgbClr val="000000"/>
                </a:solidFill>
              </a:rPr>
              <a:t>2 November, at NIST, co-located with Reliability Society’s </a:t>
            </a:r>
            <a:r>
              <a:rPr lang="en-US" sz="1600" dirty="0" smtClean="0">
                <a:solidFill>
                  <a:srgbClr val="000000"/>
                </a:solidFill>
              </a:rPr>
              <a:t>ISSRE</a:t>
            </a:r>
            <a:endParaRPr lang="en-US" sz="1600" dirty="0">
              <a:solidFill>
                <a:srgbClr val="000000"/>
              </a:solidFill>
            </a:endParaRPr>
          </a:p>
        </p:txBody>
      </p:sp>
      <p:sp>
        <p:nvSpPr>
          <p:cNvPr id="12" name="Espace réservé du contenu 8"/>
          <p:cNvSpPr txBox="1">
            <a:spLocks/>
          </p:cNvSpPr>
          <p:nvPr/>
        </p:nvSpPr>
        <p:spPr>
          <a:xfrm>
            <a:off x="4281940" y="1428819"/>
            <a:ext cx="4862060" cy="4294945"/>
          </a:xfrm>
          <a:prstGeom prst="rect">
            <a:avLst/>
          </a:prstGeom>
        </p:spPr>
        <p:txBody>
          <a:bodyPr/>
          <a:lstStyle>
            <a:lvl1pPr marL="346075" indent="-346075" algn="l" defTabSz="457200" rtl="0" eaLnBrk="0" fontAlgn="base" hangingPunct="0">
              <a:spcBef>
                <a:spcPts val="1800"/>
              </a:spcBef>
              <a:spcAft>
                <a:spcPct val="0"/>
              </a:spcAft>
              <a:buSzPct val="135000"/>
              <a:buBlip>
                <a:blip r:embed="rId4"/>
              </a:buBlip>
              <a:defRPr sz="2400" kern="1200">
                <a:solidFill>
                  <a:schemeClr val="tx1"/>
                </a:solidFill>
                <a:latin typeface="+mn-lt"/>
                <a:ea typeface="ＭＳ Ｐゴシック" charset="0"/>
                <a:cs typeface="ＭＳ Ｐゴシック" charset="0"/>
              </a:defRPr>
            </a:lvl1pPr>
            <a:lvl2pPr marL="593725" indent="-182563" algn="l" defTabSz="457200" rtl="0" eaLnBrk="0" fontAlgn="base" hangingPunct="0">
              <a:spcBef>
                <a:spcPts val="800"/>
              </a:spcBef>
              <a:spcAft>
                <a:spcPct val="0"/>
              </a:spcAft>
              <a:buClr>
                <a:srgbClr val="595959"/>
              </a:buClr>
              <a:buFont typeface="Lucida Grande"/>
              <a:buChar char="–"/>
              <a:defRPr sz="2000" kern="1200">
                <a:solidFill>
                  <a:schemeClr val="tx1"/>
                </a:solidFill>
                <a:latin typeface="+mn-lt"/>
                <a:ea typeface="ＭＳ Ｐゴシック" charset="0"/>
                <a:cs typeface="+mn-cs"/>
              </a:defRPr>
            </a:lvl2pPr>
            <a:lvl3pPr marL="822325" indent="-182563" algn="l" defTabSz="457200" rtl="0" eaLnBrk="0" fontAlgn="base" hangingPunct="0">
              <a:spcBef>
                <a:spcPts val="700"/>
              </a:spcBef>
              <a:spcAft>
                <a:spcPct val="0"/>
              </a:spcAft>
              <a:buClr>
                <a:srgbClr val="595959"/>
              </a:buClr>
              <a:buFont typeface="Wingdings" pitchFamily="2" charset="2"/>
              <a:buChar char="§"/>
              <a:defRPr kern="1200">
                <a:solidFill>
                  <a:schemeClr val="tx1"/>
                </a:solidFill>
                <a:latin typeface="+mn-lt"/>
                <a:ea typeface="ＭＳ Ｐゴシック" charset="0"/>
                <a:cs typeface="+mn-cs"/>
              </a:defRPr>
            </a:lvl3pPr>
            <a:lvl4pPr marL="1050925" indent="-182563" algn="l" defTabSz="457200" rtl="0" eaLnBrk="0" fontAlgn="base" hangingPunct="0">
              <a:spcBef>
                <a:spcPts val="600"/>
              </a:spcBef>
              <a:spcAft>
                <a:spcPct val="0"/>
              </a:spcAft>
              <a:buClr>
                <a:srgbClr val="595959"/>
              </a:buClr>
              <a:buFont typeface="Arial" pitchFamily="34" charset="0"/>
              <a:buChar char="–"/>
              <a:defRPr sz="1600" kern="1200">
                <a:solidFill>
                  <a:schemeClr val="tx1"/>
                </a:solidFill>
                <a:latin typeface="+mn-lt"/>
                <a:ea typeface="ＭＳ Ｐゴシック" charset="0"/>
                <a:cs typeface="+mn-cs"/>
              </a:defRPr>
            </a:lvl4pPr>
            <a:lvl5pPr marL="1233488" indent="-182563" algn="l" defTabSz="457200" rtl="0" eaLnBrk="0" fontAlgn="base" hangingPunct="0">
              <a:spcBef>
                <a:spcPts val="600"/>
              </a:spcBef>
              <a:spcAft>
                <a:spcPct val="0"/>
              </a:spcAft>
              <a:buClr>
                <a:srgbClr val="7F7F7F"/>
              </a:buClr>
              <a:buFont typeface="Wingdings" pitchFamily="2" charset="2"/>
              <a:buChar char="§"/>
              <a:defRPr sz="16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spcBef>
                <a:spcPts val="300"/>
              </a:spcBef>
              <a:buNone/>
            </a:pPr>
            <a:r>
              <a:rPr lang="en-US" sz="1600" b="1" dirty="0" smtClean="0">
                <a:solidFill>
                  <a:schemeClr val="tx2"/>
                </a:solidFill>
              </a:rPr>
              <a:t>2016 Plans</a:t>
            </a:r>
            <a:br>
              <a:rPr lang="en-US" sz="1600" b="1" dirty="0" smtClean="0">
                <a:solidFill>
                  <a:schemeClr val="tx2"/>
                </a:solidFill>
              </a:rPr>
            </a:br>
            <a:r>
              <a:rPr lang="en-US" sz="1600" b="1" dirty="0" smtClean="0">
                <a:solidFill>
                  <a:schemeClr val="tx2"/>
                </a:solidFill>
              </a:rPr>
              <a:t/>
            </a:r>
            <a:br>
              <a:rPr lang="en-US" sz="1600" b="1" dirty="0" smtClean="0">
                <a:solidFill>
                  <a:schemeClr val="tx2"/>
                </a:solidFill>
              </a:rPr>
            </a:br>
            <a:r>
              <a:rPr lang="en-US" sz="1600" b="1" dirty="0" smtClean="0">
                <a:solidFill>
                  <a:schemeClr val="tx2"/>
                </a:solidFill>
              </a:rPr>
              <a:t/>
            </a:r>
            <a:br>
              <a:rPr lang="en-US" sz="1600" b="1" dirty="0" smtClean="0">
                <a:solidFill>
                  <a:schemeClr val="tx2"/>
                </a:solidFill>
              </a:rPr>
            </a:br>
            <a:endParaRPr lang="en-US" sz="1600" dirty="0" smtClean="0">
              <a:solidFill>
                <a:srgbClr val="0000FF"/>
              </a:solidFill>
            </a:endParaRPr>
          </a:p>
          <a:p>
            <a:pPr marL="180975" indent="-180975">
              <a:spcBef>
                <a:spcPts val="0"/>
              </a:spcBef>
            </a:pPr>
            <a:r>
              <a:rPr lang="en-US" sz="1600" dirty="0" smtClean="0">
                <a:solidFill>
                  <a:srgbClr val="000000"/>
                </a:solidFill>
              </a:rPr>
              <a:t>Data repository &amp; analytics</a:t>
            </a:r>
            <a:br>
              <a:rPr lang="en-US" sz="1600" dirty="0" smtClean="0">
                <a:solidFill>
                  <a:srgbClr val="000000"/>
                </a:solidFill>
              </a:rPr>
            </a:br>
            <a:endParaRPr lang="en-US" sz="1600" dirty="0">
              <a:solidFill>
                <a:srgbClr val="000000"/>
              </a:solidFill>
            </a:endParaRPr>
          </a:p>
          <a:p>
            <a:pPr marL="403225" lvl="1" indent="-180975">
              <a:spcBef>
                <a:spcPts val="0"/>
              </a:spcBef>
            </a:pPr>
            <a:r>
              <a:rPr lang="en-US" sz="1600" dirty="0">
                <a:solidFill>
                  <a:srgbClr val="000000"/>
                </a:solidFill>
              </a:rPr>
              <a:t>Hold</a:t>
            </a:r>
            <a:r>
              <a:rPr lang="en-US" sz="1200" dirty="0">
                <a:solidFill>
                  <a:srgbClr val="000000"/>
                </a:solidFill>
              </a:rPr>
              <a:t> </a:t>
            </a:r>
            <a:r>
              <a:rPr lang="en-US" b="1" dirty="0">
                <a:solidFill>
                  <a:srgbClr val="0000FF"/>
                </a:solidFill>
              </a:rPr>
              <a:t>analytics applications </a:t>
            </a:r>
            <a:r>
              <a:rPr lang="en-US" b="1" dirty="0" smtClean="0">
                <a:solidFill>
                  <a:srgbClr val="0000FF"/>
                </a:solidFill>
              </a:rPr>
              <a:t>competitions</a:t>
            </a:r>
            <a:br>
              <a:rPr lang="en-US" b="1" dirty="0" smtClean="0">
                <a:solidFill>
                  <a:srgbClr val="0000FF"/>
                </a:solidFill>
              </a:rPr>
            </a:br>
            <a:endParaRPr lang="en-US" b="1" dirty="0">
              <a:solidFill>
                <a:srgbClr val="0000FF"/>
              </a:solidFill>
            </a:endParaRPr>
          </a:p>
          <a:p>
            <a:pPr marL="403225" lvl="1" indent="-180975">
              <a:spcBef>
                <a:spcPts val="0"/>
              </a:spcBef>
            </a:pPr>
            <a:r>
              <a:rPr lang="en-US" sz="1600" dirty="0">
                <a:solidFill>
                  <a:srgbClr val="000000"/>
                </a:solidFill>
              </a:rPr>
              <a:t>Design and </a:t>
            </a:r>
            <a:r>
              <a:rPr lang="en-US" sz="1600" dirty="0" smtClean="0">
                <a:solidFill>
                  <a:srgbClr val="000000"/>
                </a:solidFill>
              </a:rPr>
              <a:t>develop</a:t>
            </a:r>
            <a:br>
              <a:rPr lang="en-US" sz="1600" dirty="0" smtClean="0">
                <a:solidFill>
                  <a:srgbClr val="000000"/>
                </a:solidFill>
              </a:rPr>
            </a:br>
            <a:r>
              <a:rPr lang="en-US" sz="1200" dirty="0" smtClean="0">
                <a:solidFill>
                  <a:srgbClr val="000000"/>
                </a:solidFill>
              </a:rPr>
              <a:t> </a:t>
            </a:r>
            <a:r>
              <a:rPr lang="en-US" b="1" dirty="0">
                <a:solidFill>
                  <a:srgbClr val="0000FF"/>
                </a:solidFill>
              </a:rPr>
              <a:t>Data  repository prototype</a:t>
            </a:r>
            <a:r>
              <a:rPr lang="en-US" sz="1200" b="1" dirty="0">
                <a:solidFill>
                  <a:srgbClr val="0000FF"/>
                </a:solidFill>
              </a:rPr>
              <a:t>(s</a:t>
            </a:r>
            <a:r>
              <a:rPr lang="en-US" sz="1200" b="1" dirty="0" smtClean="0">
                <a:solidFill>
                  <a:srgbClr val="0000FF"/>
                </a:solidFill>
              </a:rPr>
              <a:t>)</a:t>
            </a:r>
            <a:br>
              <a:rPr lang="en-US" sz="1200" b="1" dirty="0" smtClean="0">
                <a:solidFill>
                  <a:srgbClr val="0000FF"/>
                </a:solidFill>
              </a:rPr>
            </a:br>
            <a:endParaRPr lang="en-US" sz="1200" b="1" dirty="0">
              <a:solidFill>
                <a:srgbClr val="0000FF"/>
              </a:solidFill>
            </a:endParaRPr>
          </a:p>
          <a:p>
            <a:pPr marL="428625" lvl="1" indent="-180975">
              <a:spcBef>
                <a:spcPts val="0"/>
              </a:spcBef>
            </a:pPr>
            <a:r>
              <a:rPr lang="en-US" b="1" dirty="0" smtClean="0">
                <a:solidFill>
                  <a:srgbClr val="0000FF"/>
                </a:solidFill>
              </a:rPr>
              <a:t>Launch </a:t>
            </a:r>
            <a:r>
              <a:rPr lang="en-US" b="1" dirty="0" err="1" smtClean="0">
                <a:solidFill>
                  <a:srgbClr val="0000FF"/>
                </a:solidFill>
              </a:rPr>
              <a:t>eNewsletter</a:t>
            </a:r>
            <a:endParaRPr lang="en-US" b="1" dirty="0">
              <a:solidFill>
                <a:srgbClr val="0000FF"/>
              </a:solidFill>
            </a:endParaRPr>
          </a:p>
        </p:txBody>
      </p:sp>
    </p:spTree>
    <p:extLst>
      <p:ext uri="{BB962C8B-B14F-4D97-AF65-F5344CB8AC3E}">
        <p14:creationId xmlns:p14="http://schemas.microsoft.com/office/powerpoint/2010/main" val="238729470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xmlns:p14="http://schemas.microsoft.com/office/powerpoint/2010/mai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0" y="9948"/>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
        <p:nvSpPr>
          <p:cNvPr id="2" name="Title 1"/>
          <p:cNvSpPr>
            <a:spLocks noGrp="1"/>
          </p:cNvSpPr>
          <p:nvPr>
            <p:ph type="ctrTitle"/>
          </p:nvPr>
        </p:nvSpPr>
        <p:spPr>
          <a:xfrm>
            <a:off x="1130300" y="2404534"/>
            <a:ext cx="7187238" cy="1646302"/>
          </a:xfrm>
        </p:spPr>
        <p:txBody>
          <a:bodyPr>
            <a:normAutofit/>
          </a:bodyPr>
          <a:lstStyle/>
          <a:p>
            <a:pPr algn="ctr"/>
            <a:r>
              <a:rPr lang="en-US" sz="4800" dirty="0" smtClean="0">
                <a:solidFill>
                  <a:schemeClr val="tx1"/>
                </a:solidFill>
              </a:rPr>
              <a:t>IEEE </a:t>
            </a:r>
            <a:r>
              <a:rPr lang="en-US" sz="4800" dirty="0" smtClean="0">
                <a:solidFill>
                  <a:schemeClr val="tx1"/>
                </a:solidFill>
              </a:rPr>
              <a:t>Technology Time Machine</a:t>
            </a:r>
            <a:endParaRPr lang="en-US" sz="4800" dirty="0">
              <a:solidFill>
                <a:schemeClr val="tx1"/>
              </a:solidFill>
            </a:endParaRPr>
          </a:p>
        </p:txBody>
      </p:sp>
      <p:sp>
        <p:nvSpPr>
          <p:cNvPr id="5" name="Footer Placeholder 4"/>
          <p:cNvSpPr>
            <a:spLocks noGrp="1"/>
          </p:cNvSpPr>
          <p:nvPr>
            <p:ph type="ftr" sz="quarter" idx="11"/>
          </p:nvPr>
        </p:nvSpPr>
        <p:spPr/>
        <p:txBody>
          <a:bodyPr/>
          <a:lstStyle/>
          <a:p>
            <a:r>
              <a:rPr lang="en-US" smtClean="0"/>
              <a:t>© 2015 Tom Coughlin for IEEE CE Society </a:t>
            </a:r>
            <a:endParaRPr lang="en-US"/>
          </a:p>
        </p:txBody>
      </p:sp>
      <p:sp>
        <p:nvSpPr>
          <p:cNvPr id="6" name="Slide Number Placeholder 5"/>
          <p:cNvSpPr>
            <a:spLocks noGrp="1"/>
          </p:cNvSpPr>
          <p:nvPr>
            <p:ph type="sldNum" sz="quarter" idx="12"/>
          </p:nvPr>
        </p:nvSpPr>
        <p:spPr/>
        <p:txBody>
          <a:bodyPr/>
          <a:lstStyle/>
          <a:p>
            <a:fld id="{E6A6B30E-6B10-184A-98C4-1009B5CA6E17}" type="slidenum">
              <a:rPr lang="en-US" smtClean="0"/>
              <a:t>45</a:t>
            </a:fld>
            <a:endParaRPr lang="en-US"/>
          </a:p>
        </p:txBody>
      </p:sp>
      <p:sp>
        <p:nvSpPr>
          <p:cNvPr id="9" name="Subtitle 8"/>
          <p:cNvSpPr>
            <a:spLocks noGrp="1"/>
          </p:cNvSpPr>
          <p:nvPr>
            <p:ph type="subTitle" idx="1"/>
          </p:nvPr>
        </p:nvSpPr>
        <p:spPr/>
        <p:txBody>
          <a:bodyPr/>
          <a:lstStyle/>
          <a:p>
            <a:endParaRPr lang="en-US"/>
          </a:p>
        </p:txBody>
      </p:sp>
    </p:spTree>
    <p:extLst>
      <p:ext uri="{BB962C8B-B14F-4D97-AF65-F5344CB8AC3E}">
        <p14:creationId xmlns:p14="http://schemas.microsoft.com/office/powerpoint/2010/main" val="2776450308"/>
      </p:ext>
    </p:extLst>
  </p:cSld>
  <p:clrMapOvr>
    <a:masterClrMapping/>
  </p:clrMapOvr>
  <p:transition xmlns:p14="http://schemas.microsoft.com/office/powerpoint/2010/main" spd="slow">
    <p:fade thruBlk="1"/>
  </p:transition>
  <p:timing>
    <p:tnLst>
      <p:par>
        <p:cTn xmlns:p14="http://schemas.microsoft.com/office/powerpoint/2010/mai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IEEE Technology Time Machine (TTM)</a:t>
            </a:r>
            <a:endParaRPr lang="en-US" dirty="0"/>
          </a:p>
        </p:txBody>
      </p:sp>
      <p:sp>
        <p:nvSpPr>
          <p:cNvPr id="3" name="Content Placeholder 2"/>
          <p:cNvSpPr>
            <a:spLocks noGrp="1"/>
          </p:cNvSpPr>
          <p:nvPr>
            <p:ph sz="quarter" idx="14"/>
          </p:nvPr>
        </p:nvSpPr>
        <p:spPr>
          <a:xfrm>
            <a:off x="127236" y="1402583"/>
            <a:ext cx="5100919" cy="1830031"/>
          </a:xfrm>
        </p:spPr>
        <p:txBody>
          <a:bodyPr/>
          <a:lstStyle/>
          <a:p>
            <a:pPr marL="0" indent="0">
              <a:spcBef>
                <a:spcPts val="600"/>
              </a:spcBef>
              <a:buNone/>
            </a:pPr>
            <a:r>
              <a:rPr lang="en-US" dirty="0"/>
              <a:t>An IEEE Future Directions Symposium dedicated to future technologies and their impact on humanity</a:t>
            </a:r>
            <a:r>
              <a:rPr lang="en-US" dirty="0" smtClean="0"/>
              <a:t>.</a:t>
            </a:r>
          </a:p>
          <a:p>
            <a:pPr marL="0" indent="0">
              <a:spcBef>
                <a:spcPts val="600"/>
              </a:spcBef>
              <a:buNone/>
            </a:pPr>
            <a:endParaRPr lang="en-US" dirty="0"/>
          </a:p>
        </p:txBody>
      </p:sp>
      <p:sp>
        <p:nvSpPr>
          <p:cNvPr id="5" name="Date Placeholder 4"/>
          <p:cNvSpPr>
            <a:spLocks noGrp="1"/>
          </p:cNvSpPr>
          <p:nvPr>
            <p:ph type="dt" sz="half" idx="16"/>
          </p:nvPr>
        </p:nvSpPr>
        <p:spPr>
          <a:xfrm>
            <a:off x="865188" y="6356350"/>
            <a:ext cx="2208212" cy="365125"/>
          </a:xfrm>
        </p:spPr>
        <p:txBody>
          <a:bodyPr/>
          <a:lstStyle/>
          <a:p>
            <a:pPr>
              <a:defRPr/>
            </a:pPr>
            <a:r>
              <a:rPr lang="en-US" smtClean="0"/>
              <a:t>January 2016</a:t>
            </a:r>
            <a:endParaRPr lang="en-US" dirty="0"/>
          </a:p>
        </p:txBody>
      </p:sp>
      <p:pic>
        <p:nvPicPr>
          <p:cNvPr id="2054" name="Picture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518418" y="1734447"/>
            <a:ext cx="1290859" cy="857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1"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28155" y="2380353"/>
            <a:ext cx="1199478" cy="8522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0"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049294" y="1958694"/>
            <a:ext cx="1642252" cy="4216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3" name="Picture 5"/>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246200" y="1371600"/>
            <a:ext cx="1653723" cy="4134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5" name="Picture 7"/>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697924" y="2309861"/>
            <a:ext cx="1446076" cy="8700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TextBox 6"/>
          <p:cNvSpPr txBox="1"/>
          <p:nvPr/>
        </p:nvSpPr>
        <p:spPr>
          <a:xfrm>
            <a:off x="243179" y="3048000"/>
            <a:ext cx="8748421" cy="3108543"/>
          </a:xfrm>
          <a:prstGeom prst="rect">
            <a:avLst/>
          </a:prstGeom>
          <a:ln>
            <a:noFill/>
          </a:ln>
        </p:spPr>
        <p:txBody>
          <a:bodyPr wrap="square" rtlCol="0">
            <a:spAutoFit/>
          </a:bodyPr>
          <a:lstStyle/>
          <a:p>
            <a:pPr>
              <a:spcBef>
                <a:spcPts val="600"/>
              </a:spcBef>
            </a:pPr>
            <a:r>
              <a:rPr lang="en-US" sz="2800" b="1" i="1" dirty="0" smtClean="0">
                <a:solidFill>
                  <a:prstClr val="black"/>
                </a:solidFill>
              </a:rPr>
              <a:t>Theme: Making </a:t>
            </a:r>
            <a:r>
              <a:rPr lang="en-US" sz="2800" b="1" i="1" dirty="0">
                <a:solidFill>
                  <a:prstClr val="black"/>
                </a:solidFill>
              </a:rPr>
              <a:t>the </a:t>
            </a:r>
            <a:r>
              <a:rPr lang="en-US" sz="2800" b="1" i="1" dirty="0" smtClean="0">
                <a:solidFill>
                  <a:prstClr val="black"/>
                </a:solidFill>
              </a:rPr>
              <a:t>Future</a:t>
            </a:r>
          </a:p>
          <a:p>
            <a:pPr marL="285750" indent="-285750">
              <a:buFont typeface="Arial" pitchFamily="34" charset="0"/>
              <a:buChar char="•"/>
            </a:pPr>
            <a:r>
              <a:rPr lang="en-US" sz="2800" dirty="0"/>
              <a:t>Keynote </a:t>
            </a:r>
            <a:r>
              <a:rPr lang="en-US" sz="2800" dirty="0" smtClean="0"/>
              <a:t>speaker: Sherry </a:t>
            </a:r>
            <a:r>
              <a:rPr lang="en-US" sz="2800" dirty="0" err="1" smtClean="0"/>
              <a:t>Turkle</a:t>
            </a:r>
            <a:r>
              <a:rPr lang="en-US" sz="2800" dirty="0" smtClean="0"/>
              <a:t>, Alicia </a:t>
            </a:r>
            <a:r>
              <a:rPr lang="en-US" sz="2800" dirty="0" err="1" smtClean="0"/>
              <a:t>Abella</a:t>
            </a:r>
            <a:endParaRPr lang="en-US" sz="2800" dirty="0"/>
          </a:p>
          <a:p>
            <a:pPr marL="107950" indent="-285750">
              <a:buFont typeface="Arial" pitchFamily="34" charset="0"/>
              <a:buChar char="•"/>
            </a:pPr>
            <a:r>
              <a:rPr lang="en-US" sz="2800" dirty="0" smtClean="0">
                <a:solidFill>
                  <a:prstClr val="black"/>
                </a:solidFill>
              </a:rPr>
              <a:t>Distinguished </a:t>
            </a:r>
            <a:r>
              <a:rPr lang="en-US" sz="2800" dirty="0">
                <a:solidFill>
                  <a:prstClr val="black"/>
                </a:solidFill>
              </a:rPr>
              <a:t>Experts </a:t>
            </a:r>
            <a:r>
              <a:rPr lang="en-US" sz="2800" dirty="0" smtClean="0">
                <a:solidFill>
                  <a:prstClr val="black"/>
                </a:solidFill>
              </a:rPr>
              <a:t>Panel</a:t>
            </a:r>
          </a:p>
          <a:p>
            <a:pPr marL="107950" indent="-285750">
              <a:buFont typeface="Arial" pitchFamily="34" charset="0"/>
              <a:buChar char="•"/>
            </a:pPr>
            <a:r>
              <a:rPr lang="en-US" sz="2800" dirty="0" smtClean="0">
                <a:solidFill>
                  <a:prstClr val="black"/>
                </a:solidFill>
              </a:rPr>
              <a:t>Invited </a:t>
            </a:r>
            <a:r>
              <a:rPr lang="en-US" sz="2800" dirty="0">
                <a:solidFill>
                  <a:prstClr val="black"/>
                </a:solidFill>
              </a:rPr>
              <a:t>speakers </a:t>
            </a:r>
            <a:r>
              <a:rPr lang="en-US" sz="2800" dirty="0" smtClean="0">
                <a:solidFill>
                  <a:prstClr val="black"/>
                </a:solidFill>
              </a:rPr>
              <a:t>from industry, government, academia across Big Data, Brain, </a:t>
            </a:r>
            <a:r>
              <a:rPr lang="en-US" sz="2800" dirty="0" err="1" smtClean="0">
                <a:solidFill>
                  <a:prstClr val="black"/>
                </a:solidFill>
              </a:rPr>
              <a:t>Cybersecurity</a:t>
            </a:r>
            <a:r>
              <a:rPr lang="en-US" sz="2800" dirty="0" smtClean="0">
                <a:solidFill>
                  <a:prstClr val="black"/>
                </a:solidFill>
              </a:rPr>
              <a:t>, Digital Senses, IoT, Rebooting Computing</a:t>
            </a:r>
            <a:endParaRPr lang="en-US" sz="2800" b="1" i="1" dirty="0">
              <a:solidFill>
                <a:prstClr val="black"/>
              </a:solidFill>
            </a:endParaRPr>
          </a:p>
        </p:txBody>
      </p:sp>
      <p:sp>
        <p:nvSpPr>
          <p:cNvPr id="4" name="Slide Number Placeholder 3"/>
          <p:cNvSpPr>
            <a:spLocks noGrp="1"/>
          </p:cNvSpPr>
          <p:nvPr>
            <p:ph type="sldNum" sz="quarter" idx="15"/>
          </p:nvPr>
        </p:nvSpPr>
        <p:spPr/>
        <p:txBody>
          <a:bodyPr/>
          <a:lstStyle/>
          <a:p>
            <a:pPr>
              <a:defRPr/>
            </a:pPr>
            <a:fld id="{A54194EB-D322-4A7B-B84A-628B12D60288}" type="slidenum">
              <a:rPr lang="en-US" smtClean="0"/>
              <a:pPr>
                <a:defRPr/>
              </a:pPr>
              <a:t>46</a:t>
            </a:fld>
            <a:endParaRPr lang="en-US"/>
          </a:p>
        </p:txBody>
      </p:sp>
    </p:spTree>
    <p:extLst>
      <p:ext uri="{BB962C8B-B14F-4D97-AF65-F5344CB8AC3E}">
        <p14:creationId xmlns:p14="http://schemas.microsoft.com/office/powerpoint/2010/main" val="1145693366"/>
      </p:ext>
    </p:extLst>
  </p:cSld>
  <p:clrMapOvr>
    <a:masterClrMapping/>
  </p:clrMapOvr>
  <p:timing>
    <p:tnLst>
      <p:par>
        <p:cTn xmlns:p14="http://schemas.microsoft.com/office/powerpoint/2010/mai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IEEE Technology Time Machine Update (ttm.ieee.org)</a:t>
            </a:r>
            <a:endParaRPr lang="en-US" dirty="0"/>
          </a:p>
        </p:txBody>
      </p:sp>
      <p:sp>
        <p:nvSpPr>
          <p:cNvPr id="3" name="Content Placeholder 2"/>
          <p:cNvSpPr>
            <a:spLocks noGrp="1"/>
          </p:cNvSpPr>
          <p:nvPr>
            <p:ph sz="quarter" idx="14"/>
          </p:nvPr>
        </p:nvSpPr>
        <p:spPr>
          <a:xfrm>
            <a:off x="-27657" y="1299518"/>
            <a:ext cx="8686800" cy="738491"/>
          </a:xfrm>
        </p:spPr>
        <p:txBody>
          <a:bodyPr/>
          <a:lstStyle/>
          <a:p>
            <a:pPr marL="0" indent="0">
              <a:spcBef>
                <a:spcPts val="0"/>
              </a:spcBef>
              <a:buNone/>
            </a:pPr>
            <a:r>
              <a:rPr lang="en-US" sz="1800" dirty="0"/>
              <a:t>An </a:t>
            </a:r>
            <a:r>
              <a:rPr lang="en-US" sz="1800" b="1" dirty="0">
                <a:solidFill>
                  <a:srgbClr val="0000FF"/>
                </a:solidFill>
              </a:rPr>
              <a:t>IEEE Future Directions Symposium </a:t>
            </a:r>
            <a:r>
              <a:rPr lang="en-US" sz="1800" dirty="0"/>
              <a:t>dedicated to </a:t>
            </a:r>
            <a:endParaRPr lang="en-US" sz="1800" dirty="0" smtClean="0"/>
          </a:p>
          <a:p>
            <a:pPr marL="0" indent="0">
              <a:spcBef>
                <a:spcPts val="0"/>
              </a:spcBef>
              <a:buNone/>
            </a:pPr>
            <a:r>
              <a:rPr lang="en-US" sz="1800" dirty="0" smtClean="0"/>
              <a:t>future </a:t>
            </a:r>
            <a:r>
              <a:rPr lang="en-US" sz="1800" dirty="0"/>
              <a:t>technologies and their impact on humanity</a:t>
            </a:r>
            <a:r>
              <a:rPr lang="en-US" sz="1800" dirty="0" smtClean="0"/>
              <a:t>.</a:t>
            </a:r>
          </a:p>
          <a:p>
            <a:pPr marL="0" indent="0">
              <a:spcBef>
                <a:spcPts val="0"/>
              </a:spcBef>
              <a:buNone/>
            </a:pPr>
            <a:endParaRPr lang="en-US" sz="1800" dirty="0"/>
          </a:p>
        </p:txBody>
      </p:sp>
      <p:sp>
        <p:nvSpPr>
          <p:cNvPr id="4" name="Slide Number Placeholder 3"/>
          <p:cNvSpPr>
            <a:spLocks noGrp="1"/>
          </p:cNvSpPr>
          <p:nvPr>
            <p:ph type="sldNum" sz="quarter" idx="15"/>
          </p:nvPr>
        </p:nvSpPr>
        <p:spPr/>
        <p:txBody>
          <a:bodyPr/>
          <a:lstStyle/>
          <a:p>
            <a:pPr>
              <a:defRPr/>
            </a:pPr>
            <a:fld id="{A54194EB-D322-4A7B-B84A-628B12D60288}" type="slidenum">
              <a:rPr lang="en-US" smtClean="0"/>
              <a:pPr>
                <a:defRPr/>
              </a:pPr>
              <a:t>47</a:t>
            </a:fld>
            <a:endParaRPr lang="en-US"/>
          </a:p>
        </p:txBody>
      </p:sp>
      <p:grpSp>
        <p:nvGrpSpPr>
          <p:cNvPr id="6" name="Group 5"/>
          <p:cNvGrpSpPr>
            <a:grpSpLocks noChangeAspect="1"/>
          </p:cNvGrpSpPr>
          <p:nvPr/>
        </p:nvGrpSpPr>
        <p:grpSpPr>
          <a:xfrm>
            <a:off x="4680401" y="1117369"/>
            <a:ext cx="4574812" cy="2107409"/>
            <a:chOff x="21771" y="2262183"/>
            <a:chExt cx="9149623" cy="4214817"/>
          </a:xfrm>
        </p:grpSpPr>
        <p:pic>
          <p:nvPicPr>
            <p:cNvPr id="2054" name="Picture 6"/>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3516234" y="4002294"/>
              <a:ext cx="2581718" cy="1714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1" name="Picture 3"/>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379492" y="4772479"/>
              <a:ext cx="2398955" cy="17045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0" name="Picture 2"/>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21771" y="3929161"/>
              <a:ext cx="3284503" cy="8433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3" name="Picture 5"/>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2971798" y="3276600"/>
              <a:ext cx="3307445" cy="8268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5" name="Picture 7"/>
            <p:cNvPicPr>
              <a:picLocks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6279243" y="2262183"/>
              <a:ext cx="2892151" cy="17401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7" name="TextBox 6"/>
          <p:cNvSpPr txBox="1"/>
          <p:nvPr/>
        </p:nvSpPr>
        <p:spPr>
          <a:xfrm>
            <a:off x="12354" y="1819878"/>
            <a:ext cx="5041559" cy="4785927"/>
          </a:xfrm>
          <a:prstGeom prst="rect">
            <a:avLst/>
          </a:prstGeom>
          <a:ln>
            <a:noFill/>
          </a:ln>
        </p:spPr>
        <p:txBody>
          <a:bodyPr wrap="square" rtlCol="0">
            <a:spAutoFit/>
          </a:bodyPr>
          <a:lstStyle/>
          <a:p>
            <a:r>
              <a:rPr lang="en-US" b="1" dirty="0" smtClean="0">
                <a:solidFill>
                  <a:srgbClr val="0000FF"/>
                </a:solidFill>
              </a:rPr>
              <a:t>Leadership Team</a:t>
            </a:r>
            <a:endParaRPr lang="en-US" b="1" dirty="0">
              <a:solidFill>
                <a:srgbClr val="0000FF"/>
              </a:solidFill>
            </a:endParaRPr>
          </a:p>
          <a:p>
            <a:r>
              <a:rPr lang="en-US" dirty="0"/>
              <a:t>Doug Zuckerman (General Chair</a:t>
            </a:r>
            <a:r>
              <a:rPr lang="en-US" dirty="0" smtClean="0"/>
              <a:t>)</a:t>
            </a:r>
          </a:p>
          <a:p>
            <a:pPr>
              <a:spcBef>
                <a:spcPts val="0"/>
              </a:spcBef>
            </a:pPr>
            <a:r>
              <a:rPr lang="en-US" dirty="0" smtClean="0"/>
              <a:t>Mahmoud </a:t>
            </a:r>
            <a:r>
              <a:rPr lang="en-US" dirty="0" err="1" smtClean="0"/>
              <a:t>Daneshmand</a:t>
            </a:r>
            <a:r>
              <a:rPr lang="en-US" dirty="0" smtClean="0"/>
              <a:t> (Program Chair)</a:t>
            </a:r>
          </a:p>
          <a:p>
            <a:pPr>
              <a:spcBef>
                <a:spcPts val="0"/>
              </a:spcBef>
            </a:pPr>
            <a:r>
              <a:rPr lang="en-US" dirty="0" smtClean="0"/>
              <a:t>John Barr (Treasurer)</a:t>
            </a:r>
          </a:p>
          <a:p>
            <a:pPr>
              <a:spcBef>
                <a:spcPts val="0"/>
              </a:spcBef>
            </a:pPr>
            <a:r>
              <a:rPr lang="en-US" dirty="0" smtClean="0"/>
              <a:t>Celia Desmond (DEP Chair)</a:t>
            </a:r>
            <a:endParaRPr lang="en-US" b="1" dirty="0" smtClean="0"/>
          </a:p>
          <a:p>
            <a:pPr>
              <a:spcBef>
                <a:spcPts val="600"/>
              </a:spcBef>
            </a:pPr>
            <a:r>
              <a:rPr lang="en-US" b="1" dirty="0" smtClean="0">
                <a:solidFill>
                  <a:srgbClr val="0000FF"/>
                </a:solidFill>
              </a:rPr>
              <a:t>Save the Date </a:t>
            </a:r>
          </a:p>
          <a:p>
            <a:pPr marL="285750" indent="-285750">
              <a:buFont typeface="Arial" pitchFamily="34" charset="0"/>
              <a:buChar char="•"/>
            </a:pPr>
            <a:r>
              <a:rPr lang="en-US" dirty="0" smtClean="0"/>
              <a:t>20-21 October 2016</a:t>
            </a:r>
          </a:p>
          <a:p>
            <a:pPr marL="285750" indent="-285750">
              <a:buFont typeface="Arial" pitchFamily="34" charset="0"/>
              <a:buChar char="•"/>
            </a:pPr>
            <a:r>
              <a:rPr lang="en-US" dirty="0" smtClean="0"/>
              <a:t>Hilton </a:t>
            </a:r>
            <a:r>
              <a:rPr lang="en-US" dirty="0"/>
              <a:t>San Diego Resort &amp; </a:t>
            </a:r>
            <a:r>
              <a:rPr lang="en-US" dirty="0" smtClean="0"/>
              <a:t>Spa</a:t>
            </a:r>
          </a:p>
          <a:p>
            <a:pPr lvl="0">
              <a:spcBef>
                <a:spcPts val="600"/>
              </a:spcBef>
            </a:pPr>
            <a:r>
              <a:rPr lang="en-US" b="1" dirty="0" smtClean="0">
                <a:solidFill>
                  <a:srgbClr val="0000FF"/>
                </a:solidFill>
              </a:rPr>
              <a:t>Framework</a:t>
            </a:r>
            <a:endParaRPr lang="en-US" b="1" dirty="0">
              <a:solidFill>
                <a:srgbClr val="0000FF"/>
              </a:solidFill>
            </a:endParaRPr>
          </a:p>
          <a:p>
            <a:pPr marL="285750" indent="-285750">
              <a:spcBef>
                <a:spcPts val="600"/>
              </a:spcBef>
              <a:buFont typeface="Arial" panose="020B0604020202020204" pitchFamily="34" charset="0"/>
              <a:buChar char="•"/>
            </a:pPr>
            <a:r>
              <a:rPr lang="en-US" dirty="0">
                <a:solidFill>
                  <a:prstClr val="black"/>
                </a:solidFill>
              </a:rPr>
              <a:t>Theme: </a:t>
            </a:r>
            <a:r>
              <a:rPr lang="en-US" b="1" i="1" dirty="0">
                <a:solidFill>
                  <a:srgbClr val="0000FF"/>
                </a:solidFill>
              </a:rPr>
              <a:t>Making the Future</a:t>
            </a:r>
          </a:p>
          <a:p>
            <a:pPr marL="285750" lvl="0" indent="-285750">
              <a:spcBef>
                <a:spcPts val="600"/>
              </a:spcBef>
              <a:buFont typeface="Arial" panose="020B0604020202020204" pitchFamily="34" charset="0"/>
              <a:buChar char="•"/>
            </a:pPr>
            <a:r>
              <a:rPr lang="en-US" dirty="0" smtClean="0">
                <a:solidFill>
                  <a:prstClr val="black"/>
                </a:solidFill>
              </a:rPr>
              <a:t>Two days, single </a:t>
            </a:r>
            <a:r>
              <a:rPr lang="en-US" dirty="0">
                <a:solidFill>
                  <a:prstClr val="black"/>
                </a:solidFill>
              </a:rPr>
              <a:t>track</a:t>
            </a:r>
          </a:p>
          <a:p>
            <a:pPr marL="285750" lvl="0" indent="-285750">
              <a:spcBef>
                <a:spcPts val="600"/>
              </a:spcBef>
              <a:buFont typeface="Arial" panose="020B0604020202020204" pitchFamily="34" charset="0"/>
              <a:buChar char="•"/>
            </a:pPr>
            <a:r>
              <a:rPr lang="en-US" dirty="0" smtClean="0">
                <a:solidFill>
                  <a:prstClr val="black"/>
                </a:solidFill>
              </a:rPr>
              <a:t>~150 </a:t>
            </a:r>
            <a:r>
              <a:rPr lang="en-US" dirty="0">
                <a:solidFill>
                  <a:prstClr val="black"/>
                </a:solidFill>
              </a:rPr>
              <a:t>attendees</a:t>
            </a:r>
          </a:p>
          <a:p>
            <a:pPr marL="285750" lvl="0" indent="-285750">
              <a:spcBef>
                <a:spcPts val="600"/>
              </a:spcBef>
              <a:buFont typeface="Arial" panose="020B0604020202020204" pitchFamily="34" charset="0"/>
              <a:buChar char="•"/>
            </a:pPr>
            <a:r>
              <a:rPr lang="en-US" dirty="0" smtClean="0">
                <a:solidFill>
                  <a:prstClr val="black"/>
                </a:solidFill>
              </a:rPr>
              <a:t>Partnering with San Diego chapter, Region 6, &amp; Initiatives</a:t>
            </a:r>
          </a:p>
          <a:p>
            <a:pPr marL="285750" lvl="0" indent="-285750">
              <a:spcBef>
                <a:spcPts val="600"/>
              </a:spcBef>
              <a:buFont typeface="Arial" panose="020B0604020202020204" pitchFamily="34" charset="0"/>
              <a:buChar char="•"/>
            </a:pPr>
            <a:r>
              <a:rPr lang="en-US" dirty="0" smtClean="0">
                <a:solidFill>
                  <a:prstClr val="black"/>
                </a:solidFill>
              </a:rPr>
              <a:t>Mini-TTMs to promote TTM</a:t>
            </a:r>
            <a:endParaRPr lang="en-US" dirty="0" smtClean="0"/>
          </a:p>
        </p:txBody>
      </p:sp>
      <p:sp>
        <p:nvSpPr>
          <p:cNvPr id="14" name="TextBox 13"/>
          <p:cNvSpPr txBox="1"/>
          <p:nvPr/>
        </p:nvSpPr>
        <p:spPr>
          <a:xfrm>
            <a:off x="4725347" y="3149612"/>
            <a:ext cx="4366999" cy="3139321"/>
          </a:xfrm>
          <a:prstGeom prst="rect">
            <a:avLst/>
          </a:prstGeom>
          <a:ln>
            <a:noFill/>
          </a:ln>
        </p:spPr>
        <p:txBody>
          <a:bodyPr wrap="square" rtlCol="0">
            <a:spAutoFit/>
          </a:bodyPr>
          <a:lstStyle/>
          <a:p>
            <a:r>
              <a:rPr lang="en-US" b="1" dirty="0" smtClean="0">
                <a:solidFill>
                  <a:srgbClr val="0000FF"/>
                </a:solidFill>
              </a:rPr>
              <a:t>Preliminary Program</a:t>
            </a:r>
          </a:p>
          <a:p>
            <a:pPr marL="285750" indent="-285750">
              <a:buFont typeface="Arial" pitchFamily="34" charset="0"/>
              <a:buChar char="•"/>
            </a:pPr>
            <a:r>
              <a:rPr lang="en-US" dirty="0" smtClean="0"/>
              <a:t>Keynote speakers: </a:t>
            </a:r>
            <a:r>
              <a:rPr lang="en-US" dirty="0" err="1" smtClean="0">
                <a:hlinkClick r:id="rId8"/>
              </a:rPr>
              <a:t>Hossein</a:t>
            </a:r>
            <a:r>
              <a:rPr lang="en-US" dirty="0" smtClean="0">
                <a:hlinkClick r:id="rId8"/>
              </a:rPr>
              <a:t> </a:t>
            </a:r>
            <a:r>
              <a:rPr lang="en-US" dirty="0" err="1">
                <a:hlinkClick r:id="rId8"/>
              </a:rPr>
              <a:t>Eslambolchi</a:t>
            </a:r>
            <a:r>
              <a:rPr lang="en-US" dirty="0">
                <a:hlinkClick r:id="rId8"/>
              </a:rPr>
              <a:t> and Sherry </a:t>
            </a:r>
            <a:r>
              <a:rPr lang="en-US" dirty="0" err="1" smtClean="0">
                <a:hlinkClick r:id="rId8"/>
              </a:rPr>
              <a:t>Turkle</a:t>
            </a:r>
            <a:endParaRPr lang="en-US" dirty="0" smtClean="0"/>
          </a:p>
          <a:p>
            <a:pPr marL="285750" indent="-285750">
              <a:buFont typeface="Arial" pitchFamily="34" charset="0"/>
              <a:buChar char="•"/>
            </a:pPr>
            <a:r>
              <a:rPr lang="en-US" dirty="0" smtClean="0">
                <a:solidFill>
                  <a:prstClr val="black"/>
                </a:solidFill>
              </a:rPr>
              <a:t>Invited speakers from</a:t>
            </a:r>
          </a:p>
          <a:p>
            <a:pPr marL="565150" lvl="1" indent="-285750">
              <a:buFont typeface="Arial" pitchFamily="34" charset="0"/>
              <a:buChar char="•"/>
            </a:pPr>
            <a:r>
              <a:rPr lang="en-US" sz="1750" dirty="0" smtClean="0">
                <a:solidFill>
                  <a:prstClr val="black"/>
                </a:solidFill>
              </a:rPr>
              <a:t>Big data</a:t>
            </a:r>
          </a:p>
          <a:p>
            <a:pPr marL="565150" lvl="1" indent="-285750">
              <a:buFont typeface="Arial" pitchFamily="34" charset="0"/>
              <a:buChar char="•"/>
            </a:pPr>
            <a:r>
              <a:rPr lang="en-US" sz="1750" dirty="0" smtClean="0">
                <a:solidFill>
                  <a:prstClr val="black"/>
                </a:solidFill>
              </a:rPr>
              <a:t>Brain</a:t>
            </a:r>
          </a:p>
          <a:p>
            <a:pPr marL="565150" lvl="1" indent="-285750">
              <a:buFont typeface="Arial" pitchFamily="34" charset="0"/>
              <a:buChar char="•"/>
            </a:pPr>
            <a:r>
              <a:rPr lang="en-US" sz="1750" dirty="0" err="1" smtClean="0">
                <a:solidFill>
                  <a:prstClr val="black"/>
                </a:solidFill>
              </a:rPr>
              <a:t>Cybersecurity</a:t>
            </a:r>
            <a:endParaRPr lang="en-US" sz="1750" dirty="0" smtClean="0">
              <a:solidFill>
                <a:prstClr val="black"/>
              </a:solidFill>
            </a:endParaRPr>
          </a:p>
          <a:p>
            <a:pPr marL="565150" lvl="1" indent="-285750">
              <a:buFont typeface="Arial" pitchFamily="34" charset="0"/>
              <a:buChar char="•"/>
            </a:pPr>
            <a:r>
              <a:rPr lang="en-US" sz="1750" dirty="0" smtClean="0">
                <a:solidFill>
                  <a:prstClr val="black"/>
                </a:solidFill>
              </a:rPr>
              <a:t>Digital Senses</a:t>
            </a:r>
          </a:p>
          <a:p>
            <a:pPr marL="565150" lvl="1" indent="-285750">
              <a:buFont typeface="Arial" pitchFamily="34" charset="0"/>
              <a:buChar char="•"/>
            </a:pPr>
            <a:r>
              <a:rPr lang="en-US" sz="1750" dirty="0" smtClean="0">
                <a:solidFill>
                  <a:prstClr val="black"/>
                </a:solidFill>
              </a:rPr>
              <a:t>IoT</a:t>
            </a:r>
          </a:p>
          <a:p>
            <a:pPr marL="565150" lvl="1" indent="-285750">
              <a:buFont typeface="Arial" pitchFamily="34" charset="0"/>
              <a:buChar char="•"/>
            </a:pPr>
            <a:r>
              <a:rPr lang="en-US" sz="1750" dirty="0" smtClean="0">
                <a:solidFill>
                  <a:prstClr val="black"/>
                </a:solidFill>
              </a:rPr>
              <a:t>Rebooting Computing</a:t>
            </a:r>
          </a:p>
          <a:p>
            <a:pPr marL="107950" indent="-285750">
              <a:buFont typeface="Arial" pitchFamily="34" charset="0"/>
              <a:buChar char="•"/>
            </a:pPr>
            <a:r>
              <a:rPr lang="en-US" dirty="0" smtClean="0">
                <a:solidFill>
                  <a:prstClr val="black"/>
                </a:solidFill>
              </a:rPr>
              <a:t>Distinguished Experts Panel</a:t>
            </a:r>
            <a:endParaRPr lang="en-US" dirty="0" smtClean="0"/>
          </a:p>
        </p:txBody>
      </p:sp>
    </p:spTree>
    <p:extLst>
      <p:ext uri="{BB962C8B-B14F-4D97-AF65-F5344CB8AC3E}">
        <p14:creationId xmlns:p14="http://schemas.microsoft.com/office/powerpoint/2010/main" val="227814684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xmlns:p14="http://schemas.microsoft.com/office/powerpoint/2010/mai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07013" y="381000"/>
            <a:ext cx="3643312" cy="598488"/>
          </a:xfrm>
        </p:spPr>
        <p:txBody>
          <a:bodyPr>
            <a:normAutofit fontScale="90000"/>
          </a:bodyPr>
          <a:lstStyle/>
          <a:p>
            <a:pPr>
              <a:defRPr/>
            </a:pPr>
            <a:r>
              <a:rPr lang="en-US" dirty="0" smtClean="0"/>
              <a:t>A Call to Action!</a:t>
            </a:r>
            <a:endParaRPr lang="en-US" dirty="0"/>
          </a:p>
        </p:txBody>
      </p:sp>
      <p:sp>
        <p:nvSpPr>
          <p:cNvPr id="3" name="Content Placeholder 2"/>
          <p:cNvSpPr>
            <a:spLocks noGrp="1"/>
          </p:cNvSpPr>
          <p:nvPr>
            <p:ph idx="1"/>
          </p:nvPr>
        </p:nvSpPr>
        <p:spPr>
          <a:xfrm>
            <a:off x="5307013" y="1369291"/>
            <a:ext cx="3643312" cy="5661025"/>
          </a:xfrm>
        </p:spPr>
        <p:txBody>
          <a:bodyPr>
            <a:normAutofit fontScale="77500" lnSpcReduction="20000"/>
          </a:bodyPr>
          <a:lstStyle/>
          <a:p>
            <a:pPr>
              <a:defRPr/>
            </a:pPr>
            <a:r>
              <a:rPr lang="en-US" sz="2300" dirty="0" smtClean="0"/>
              <a:t>We encourage you to join our Future Directions activities</a:t>
            </a:r>
          </a:p>
          <a:p>
            <a:pPr>
              <a:defRPr/>
            </a:pPr>
            <a:r>
              <a:rPr lang="en-US" sz="2300" dirty="0" smtClean="0"/>
              <a:t>You can join a current committee, create a new committee and/or recruit </a:t>
            </a:r>
            <a:r>
              <a:rPr lang="en-US" sz="2300" dirty="0"/>
              <a:t>folks to </a:t>
            </a:r>
            <a:r>
              <a:rPr lang="en-US" sz="2300" dirty="0" smtClean="0"/>
              <a:t>participate in our committees.  </a:t>
            </a:r>
          </a:p>
          <a:p>
            <a:pPr>
              <a:defRPr/>
            </a:pPr>
            <a:r>
              <a:rPr lang="en-US" sz="2300" dirty="0" smtClean="0"/>
              <a:t>There are many consumer trends that we are not yet involved in</a:t>
            </a:r>
            <a:endParaRPr lang="en-US" sz="2300" dirty="0"/>
          </a:p>
          <a:p>
            <a:pPr>
              <a:defRPr/>
            </a:pPr>
            <a:r>
              <a:rPr lang="en-US" sz="2300" dirty="0" smtClean="0"/>
              <a:t>If you have an interest in one of the current committees or in helping create another committee let us know.</a:t>
            </a:r>
          </a:p>
          <a:p>
            <a:pPr lvl="1">
              <a:defRPr/>
            </a:pPr>
            <a:r>
              <a:rPr lang="en-US" dirty="0" smtClean="0"/>
              <a:t>Tom Coughlin, </a:t>
            </a:r>
            <a:r>
              <a:rPr lang="en-US" dirty="0" err="1" smtClean="0"/>
              <a:t>tom@tomcoughlin.com</a:t>
            </a:r>
            <a:endParaRPr lang="en-US" dirty="0"/>
          </a:p>
        </p:txBody>
      </p:sp>
      <p:pic>
        <p:nvPicPr>
          <p:cNvPr id="43011" name="Picture 7"/>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31763" y="609300"/>
            <a:ext cx="5064125" cy="5291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Slide Number Placeholder 6"/>
          <p:cNvSpPr>
            <a:spLocks noGrp="1"/>
          </p:cNvSpPr>
          <p:nvPr>
            <p:ph type="sldNum" sz="quarter" idx="12"/>
          </p:nvPr>
        </p:nvSpPr>
        <p:spPr/>
        <p:txBody>
          <a:bodyPr/>
          <a:lstStyle/>
          <a:p>
            <a:fld id="{D57F1E4F-1CFF-5643-939E-217C01CDF565}" type="slidenum">
              <a:rPr lang="en-US" smtClean="0"/>
              <a:pPr/>
              <a:t>48</a:t>
            </a:fld>
            <a:endParaRPr lang="en-US" dirty="0"/>
          </a:p>
        </p:txBody>
      </p:sp>
    </p:spTree>
    <p:extLst>
      <p:ext uri="{BB962C8B-B14F-4D97-AF65-F5344CB8AC3E}">
        <p14:creationId xmlns:p14="http://schemas.microsoft.com/office/powerpoint/2010/main" val="1824733325"/>
      </p:ext>
    </p:extLst>
  </p:cSld>
  <p:clrMapOvr>
    <a:masterClrMapping/>
  </p:clrMapOvr>
  <p:timing>
    <p:tnLst>
      <p:par>
        <p:cTn xmlns:p14="http://schemas.microsoft.com/office/powerpoint/2010/mai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Title 1"/>
          <p:cNvSpPr>
            <a:spLocks noGrp="1"/>
          </p:cNvSpPr>
          <p:nvPr>
            <p:ph type="title"/>
          </p:nvPr>
        </p:nvSpPr>
        <p:spPr>
          <a:xfrm>
            <a:off x="483097" y="323202"/>
            <a:ext cx="7610315" cy="1320800"/>
          </a:xfrm>
        </p:spPr>
        <p:txBody>
          <a:bodyPr>
            <a:normAutofit/>
          </a:bodyPr>
          <a:lstStyle/>
          <a:p>
            <a:r>
              <a:rPr lang="en-US" dirty="0" smtClean="0">
                <a:latin typeface="Verdana" charset="0"/>
                <a:ea typeface="ＭＳ Ｐゴシック" charset="0"/>
                <a:cs typeface="ＭＳ Ｐゴシック" charset="0"/>
              </a:rPr>
              <a:t>Let’s Create </a:t>
            </a:r>
            <a:r>
              <a:rPr lang="en-US" dirty="0">
                <a:latin typeface="Verdana" charset="0"/>
                <a:ea typeface="ＭＳ Ｐゴシック" charset="0"/>
                <a:cs typeface="ＭＳ Ｐゴシック" charset="0"/>
              </a:rPr>
              <a:t>the </a:t>
            </a:r>
            <a:r>
              <a:rPr lang="en-US" dirty="0" smtClean="0">
                <a:latin typeface="Verdana" charset="0"/>
                <a:ea typeface="ＭＳ Ｐゴシック" charset="0"/>
                <a:cs typeface="ＭＳ Ｐゴシック" charset="0"/>
              </a:rPr>
              <a:t>Future</a:t>
            </a:r>
            <a:endParaRPr lang="en-US" dirty="0">
              <a:latin typeface="Verdana" charset="0"/>
              <a:ea typeface="ＭＳ Ｐゴシック" charset="0"/>
              <a:cs typeface="ＭＳ Ｐゴシック" charset="0"/>
            </a:endParaRPr>
          </a:p>
        </p:txBody>
      </p:sp>
      <p:pic>
        <p:nvPicPr>
          <p:cNvPr id="3" name="Content Placeholder 2"/>
          <p:cNvPicPr>
            <a:picLocks noGrp="1" noChangeAspect="1"/>
          </p:cNvPicPr>
          <p:nvPr>
            <p:ph idx="1"/>
          </p:nvPr>
        </p:nvPicPr>
        <p:blipFill>
          <a:blip r:embed="rId3"/>
          <a:srcRect t="14661" b="14661"/>
          <a:stretch>
            <a:fillRect/>
          </a:stretch>
        </p:blipFill>
        <p:spPr>
          <a:xfrm>
            <a:off x="712476" y="1644002"/>
            <a:ext cx="7380936" cy="4442611"/>
          </a:xfrm>
        </p:spPr>
      </p:pic>
      <p:sp>
        <p:nvSpPr>
          <p:cNvPr id="6" name="Slide Number Placeholder 5"/>
          <p:cNvSpPr>
            <a:spLocks noGrp="1"/>
          </p:cNvSpPr>
          <p:nvPr>
            <p:ph type="sldNum" sz="quarter" idx="12"/>
          </p:nvPr>
        </p:nvSpPr>
        <p:spPr/>
        <p:txBody>
          <a:bodyPr/>
          <a:lstStyle/>
          <a:p>
            <a:fld id="{D57F1E4F-1CFF-5643-939E-217C01CDF565}" type="slidenum">
              <a:rPr lang="en-US" smtClean="0"/>
              <a:pPr/>
              <a:t>49</a:t>
            </a:fld>
            <a:endParaRPr lang="en-US" dirty="0"/>
          </a:p>
        </p:txBody>
      </p:sp>
    </p:spTree>
    <p:extLst>
      <p:ext uri="{BB962C8B-B14F-4D97-AF65-F5344CB8AC3E}">
        <p14:creationId xmlns:p14="http://schemas.microsoft.com/office/powerpoint/2010/main" val="3395758155"/>
      </p:ext>
    </p:extLst>
  </p:cSld>
  <p:clrMapOvr>
    <a:masterClrMapping/>
  </p:clrMapOvr>
  <p:timing>
    <p:tnLst>
      <p:par>
        <p:cTn xmlns:p14="http://schemas.microsoft.com/office/powerpoint/2010/mai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4" name="Footer Placeholder 3"/>
          <p:cNvSpPr>
            <a:spLocks noGrp="1"/>
          </p:cNvSpPr>
          <p:nvPr>
            <p:ph type="ftr" sz="quarter" idx="11"/>
          </p:nvPr>
        </p:nvSpPr>
        <p:spPr/>
        <p:txBody>
          <a:bodyPr/>
          <a:lstStyle/>
          <a:p>
            <a:r>
              <a:rPr lang="en-US" smtClean="0"/>
              <a:t>© 2015 Tom Coughlin for IEEE CE Society </a:t>
            </a:r>
            <a:endParaRPr lang="en-US"/>
          </a:p>
        </p:txBody>
      </p:sp>
      <p:pic>
        <p:nvPicPr>
          <p:cNvPr id="7" name="Picture 6"/>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8" name="Title 1"/>
          <p:cNvSpPr txBox="1">
            <a:spLocks/>
          </p:cNvSpPr>
          <p:nvPr/>
        </p:nvSpPr>
        <p:spPr>
          <a:xfrm>
            <a:off x="457200" y="2579255"/>
            <a:ext cx="8229600" cy="1143000"/>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7200" smtClean="0">
                <a:solidFill>
                  <a:schemeClr val="bg1"/>
                </a:solidFill>
                <a:latin typeface="Lucida Calligraphy"/>
                <a:cs typeface="Lucida Calligraphy"/>
              </a:rPr>
              <a:t>Thanks</a:t>
            </a:r>
            <a:endParaRPr lang="en-US" sz="7200" dirty="0">
              <a:solidFill>
                <a:schemeClr val="bg1"/>
              </a:solidFill>
              <a:latin typeface="Lucida Calligraphy"/>
              <a:cs typeface="Lucida Calligraphy"/>
            </a:endParaRPr>
          </a:p>
        </p:txBody>
      </p:sp>
      <p:sp>
        <p:nvSpPr>
          <p:cNvPr id="5" name="Slide Number Placeholder 4"/>
          <p:cNvSpPr>
            <a:spLocks noGrp="1"/>
          </p:cNvSpPr>
          <p:nvPr>
            <p:ph type="sldNum" sz="quarter" idx="12"/>
          </p:nvPr>
        </p:nvSpPr>
        <p:spPr/>
        <p:txBody>
          <a:bodyPr/>
          <a:lstStyle/>
          <a:p>
            <a:fld id="{D57F1E4F-1CFF-5643-939E-217C01CDF565}" type="slidenum">
              <a:rPr lang="en-US" smtClean="0"/>
              <a:pPr/>
              <a:t>50</a:t>
            </a:fld>
            <a:endParaRPr lang="en-US" dirty="0"/>
          </a:p>
        </p:txBody>
      </p:sp>
    </p:spTree>
    <p:extLst>
      <p:ext uri="{BB962C8B-B14F-4D97-AF65-F5344CB8AC3E}">
        <p14:creationId xmlns:p14="http://schemas.microsoft.com/office/powerpoint/2010/main" val="775076101"/>
      </p:ext>
    </p:extLst>
  </p:cSld>
  <p:clrMapOvr>
    <a:masterClrMapping/>
  </p:clrMapOvr>
  <p:timing>
    <p:tnLst>
      <p:par>
        <p:cTn xmlns:p14="http://schemas.microsoft.com/office/powerpoint/2010/mai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Backup</a:t>
            </a:r>
            <a:endParaRPr lang="en-US" dirty="0"/>
          </a:p>
        </p:txBody>
      </p:sp>
      <p:sp>
        <p:nvSpPr>
          <p:cNvPr id="3" name="Content Placeholder 2"/>
          <p:cNvSpPr>
            <a:spLocks noGrp="1"/>
          </p:cNvSpPr>
          <p:nvPr>
            <p:ph sz="quarter" idx="14"/>
          </p:nvPr>
        </p:nvSpPr>
        <p:spPr/>
        <p:txBody>
          <a:bodyPr/>
          <a:lstStyle/>
          <a:p>
            <a:pPr marL="0" indent="0">
              <a:buNone/>
            </a:pPr>
            <a:endParaRPr lang="en-US" dirty="0" smtClean="0"/>
          </a:p>
          <a:p>
            <a:r>
              <a:rPr lang="en-US" dirty="0" smtClean="0"/>
              <a:t>Initiative milestones and 2016 plan</a:t>
            </a:r>
            <a:endParaRPr lang="en-US" dirty="0"/>
          </a:p>
        </p:txBody>
      </p:sp>
      <p:sp>
        <p:nvSpPr>
          <p:cNvPr id="4" name="Slide Number Placeholder 3"/>
          <p:cNvSpPr>
            <a:spLocks noGrp="1"/>
          </p:cNvSpPr>
          <p:nvPr>
            <p:ph type="sldNum" sz="quarter" idx="15"/>
          </p:nvPr>
        </p:nvSpPr>
        <p:spPr/>
        <p:txBody>
          <a:bodyPr/>
          <a:lstStyle/>
          <a:p>
            <a:pPr>
              <a:defRPr/>
            </a:pPr>
            <a:fld id="{742CE1F0-28BF-A844-9B91-A150FCA372DE}" type="slidenum">
              <a:rPr lang="en-US" smtClean="0"/>
              <a:pPr>
                <a:defRPr/>
              </a:pPr>
              <a:t>51</a:t>
            </a:fld>
            <a:endParaRPr lang="en-US" dirty="0"/>
          </a:p>
        </p:txBody>
      </p:sp>
      <p:sp>
        <p:nvSpPr>
          <p:cNvPr id="5" name="Date Placeholder 4"/>
          <p:cNvSpPr>
            <a:spLocks noGrp="1"/>
          </p:cNvSpPr>
          <p:nvPr>
            <p:ph type="dt" sz="half" idx="16"/>
          </p:nvPr>
        </p:nvSpPr>
        <p:spPr/>
        <p:txBody>
          <a:bodyPr/>
          <a:lstStyle/>
          <a:p>
            <a:pPr>
              <a:defRPr/>
            </a:pPr>
            <a:r>
              <a:rPr lang="en-US" smtClean="0"/>
              <a:t>20 November 2015</a:t>
            </a:r>
            <a:endParaRPr lang="en-US" dirty="0"/>
          </a:p>
        </p:txBody>
      </p:sp>
    </p:spTree>
    <p:extLst>
      <p:ext uri="{BB962C8B-B14F-4D97-AF65-F5344CB8AC3E}">
        <p14:creationId xmlns:p14="http://schemas.microsoft.com/office/powerpoint/2010/main" val="63897831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xmlns:p14="http://schemas.microsoft.com/office/powerpoint/2010/mai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Espace réservé du contenu 8"/>
          <p:cNvSpPr>
            <a:spLocks noGrp="1"/>
          </p:cNvSpPr>
          <p:nvPr>
            <p:ph sz="quarter" idx="23"/>
          </p:nvPr>
        </p:nvSpPr>
        <p:spPr>
          <a:xfrm>
            <a:off x="131025" y="1644650"/>
            <a:ext cx="4243267" cy="4367213"/>
          </a:xfrm>
        </p:spPr>
        <p:txBody>
          <a:bodyPr/>
          <a:lstStyle/>
          <a:p>
            <a:pPr marL="180975" indent="-180975">
              <a:spcBef>
                <a:spcPts val="300"/>
              </a:spcBef>
            </a:pPr>
            <a:r>
              <a:rPr lang="en-US" sz="1400" dirty="0" smtClean="0"/>
              <a:t>23 media mentions </a:t>
            </a:r>
          </a:p>
          <a:p>
            <a:pPr marL="180975" indent="-180975">
              <a:spcBef>
                <a:spcPts val="300"/>
              </a:spcBef>
            </a:pPr>
            <a:r>
              <a:rPr lang="en-US" sz="1400" dirty="0" smtClean="0"/>
              <a:t>March 2015 special issue of The Institute on Cybersecurity</a:t>
            </a:r>
          </a:p>
          <a:p>
            <a:pPr marL="180975" indent="-180975">
              <a:spcBef>
                <a:spcPts val="300"/>
              </a:spcBef>
            </a:pPr>
            <a:r>
              <a:rPr lang="en-US" sz="1400" b="1" dirty="0" smtClean="0">
                <a:solidFill>
                  <a:srgbClr val="0000FF"/>
                </a:solidFill>
              </a:rPr>
              <a:t>Building Code for Medical Device Software Security</a:t>
            </a:r>
          </a:p>
          <a:p>
            <a:pPr lvl="1">
              <a:spcBef>
                <a:spcPts val="300"/>
              </a:spcBef>
              <a:buFont typeface="Verdana" pitchFamily="34" charset="0"/>
              <a:buChar char="−"/>
            </a:pPr>
            <a:r>
              <a:rPr lang="en-US" sz="1400" dirty="0" smtClean="0"/>
              <a:t>Initial Document designed and produced</a:t>
            </a:r>
          </a:p>
          <a:p>
            <a:pPr lvl="1">
              <a:spcBef>
                <a:spcPts val="300"/>
              </a:spcBef>
              <a:buFont typeface="Verdana" pitchFamily="34" charset="0"/>
              <a:buChar char="−"/>
            </a:pPr>
            <a:r>
              <a:rPr lang="en-US" sz="1400" dirty="0" smtClean="0"/>
              <a:t>Presented at DHS meeting and </a:t>
            </a:r>
            <a:r>
              <a:rPr lang="en-US" sz="1400" dirty="0" err="1" smtClean="0"/>
              <a:t>mHealth</a:t>
            </a:r>
            <a:r>
              <a:rPr lang="en-US" sz="1400" dirty="0" smtClean="0"/>
              <a:t> Summit with Rock Stars event</a:t>
            </a:r>
          </a:p>
          <a:p>
            <a:pPr marL="180975" indent="-180975">
              <a:spcBef>
                <a:spcPts val="300"/>
              </a:spcBef>
            </a:pPr>
            <a:r>
              <a:rPr lang="en-US" sz="1400" dirty="0" smtClean="0"/>
              <a:t>2 Mini-Workshops completed with </a:t>
            </a:r>
            <a:r>
              <a:rPr lang="en-US" sz="1400" b="1" dirty="0" smtClean="0">
                <a:solidFill>
                  <a:srgbClr val="0000FF"/>
                </a:solidFill>
              </a:rPr>
              <a:t>Center for Secure Design</a:t>
            </a:r>
          </a:p>
          <a:p>
            <a:pPr lvl="1">
              <a:spcBef>
                <a:spcPts val="300"/>
              </a:spcBef>
              <a:buFont typeface="Verdana" pitchFamily="34" charset="0"/>
              <a:buChar char="−"/>
            </a:pPr>
            <a:r>
              <a:rPr lang="en-US" sz="1400" dirty="0" smtClean="0"/>
              <a:t>Wearable Tracking and Fitness</a:t>
            </a:r>
          </a:p>
          <a:p>
            <a:pPr lvl="1">
              <a:spcBef>
                <a:spcPts val="300"/>
              </a:spcBef>
              <a:buFont typeface="Verdana" pitchFamily="34" charset="0"/>
              <a:buChar char="−"/>
            </a:pPr>
            <a:r>
              <a:rPr lang="en-US" sz="1400" dirty="0" smtClean="0"/>
              <a:t>Web Application Security</a:t>
            </a:r>
          </a:p>
          <a:p>
            <a:pPr marL="180975" indent="-180975">
              <a:spcBef>
                <a:spcPts val="300"/>
              </a:spcBef>
            </a:pPr>
            <a:r>
              <a:rPr lang="en-US" sz="1400" dirty="0" smtClean="0"/>
              <a:t>Refined existing website design</a:t>
            </a:r>
          </a:p>
          <a:p>
            <a:pPr marL="180975" indent="-180975">
              <a:spcBef>
                <a:spcPts val="300"/>
              </a:spcBef>
            </a:pPr>
            <a:r>
              <a:rPr lang="en-US" sz="1400" b="1" dirty="0" smtClean="0">
                <a:solidFill>
                  <a:srgbClr val="0000FF"/>
                </a:solidFill>
              </a:rPr>
              <a:t>Onset of Try-</a:t>
            </a:r>
            <a:r>
              <a:rPr lang="en-US" sz="1400" b="1" dirty="0" err="1" smtClean="0">
                <a:solidFill>
                  <a:srgbClr val="0000FF"/>
                </a:solidFill>
              </a:rPr>
              <a:t>Cybsi</a:t>
            </a:r>
            <a:r>
              <a:rPr lang="en-US" sz="1400" b="1" dirty="0" smtClean="0">
                <a:solidFill>
                  <a:srgbClr val="0000FF"/>
                </a:solidFill>
              </a:rPr>
              <a:t> </a:t>
            </a:r>
            <a:r>
              <a:rPr lang="en-US" sz="1400" dirty="0" smtClean="0"/>
              <a:t>work with team at Purdue Polytechnic</a:t>
            </a:r>
          </a:p>
          <a:p>
            <a:pPr marL="180975" indent="-180975">
              <a:spcBef>
                <a:spcPts val="300"/>
              </a:spcBef>
            </a:pPr>
            <a:r>
              <a:rPr lang="en-US" sz="1400" dirty="0" smtClean="0"/>
              <a:t>Expanded existing Steering Committee and Advisory Board</a:t>
            </a:r>
            <a:endParaRPr lang="fr-FR" sz="1400" dirty="0"/>
          </a:p>
        </p:txBody>
      </p:sp>
      <p:sp>
        <p:nvSpPr>
          <p:cNvPr id="10" name="Espace réservé du contenu 9"/>
          <p:cNvSpPr>
            <a:spLocks noGrp="1"/>
          </p:cNvSpPr>
          <p:nvPr>
            <p:ph sz="quarter" idx="24"/>
          </p:nvPr>
        </p:nvSpPr>
        <p:spPr>
          <a:xfrm>
            <a:off x="4233100" y="1636663"/>
            <a:ext cx="4910899" cy="4367213"/>
          </a:xfrm>
          <a:noFill/>
          <a:ln>
            <a:noFill/>
          </a:ln>
        </p:spPr>
        <p:txBody>
          <a:bodyPr vert="horz" wrap="square" lIns="91440" tIns="45720" rIns="91440" bIns="45720" numCol="1" anchor="t" anchorCtr="0" compatLnSpc="1">
            <a:prstTxWarp prst="textNoShape">
              <a:avLst/>
            </a:prstTxWarp>
          </a:bodyPr>
          <a:lstStyle/>
          <a:p>
            <a:pPr marL="180975" indent="-180975">
              <a:spcBef>
                <a:spcPts val="0"/>
              </a:spcBef>
            </a:pPr>
            <a:r>
              <a:rPr lang="en-US" sz="1400" dirty="0" smtClean="0"/>
              <a:t>Become the go-to online presence for Cybersecurity</a:t>
            </a:r>
          </a:p>
          <a:p>
            <a:pPr lvl="1">
              <a:spcBef>
                <a:spcPts val="0"/>
              </a:spcBef>
              <a:buFont typeface="Verdana" pitchFamily="34" charset="0"/>
              <a:buChar char="−"/>
            </a:pPr>
            <a:r>
              <a:rPr lang="en-US" sz="1200" dirty="0" smtClean="0"/>
              <a:t>Expandable/adaptable web design</a:t>
            </a:r>
          </a:p>
          <a:p>
            <a:pPr lvl="1">
              <a:spcBef>
                <a:spcPts val="0"/>
              </a:spcBef>
              <a:buFont typeface="Verdana" pitchFamily="34" charset="0"/>
              <a:buChar char="−"/>
            </a:pPr>
            <a:r>
              <a:rPr lang="en-US" sz="1200" dirty="0" smtClean="0"/>
              <a:t>Monthly outreach plan</a:t>
            </a:r>
          </a:p>
          <a:p>
            <a:pPr lvl="1">
              <a:spcBef>
                <a:spcPts val="0"/>
              </a:spcBef>
              <a:buFont typeface="Verdana" pitchFamily="34" charset="0"/>
              <a:buChar char="−"/>
            </a:pPr>
            <a:r>
              <a:rPr lang="en-US" sz="1200" dirty="0" smtClean="0"/>
              <a:t>Weekly Q&amp;A series</a:t>
            </a:r>
          </a:p>
          <a:p>
            <a:pPr lvl="1">
              <a:spcBef>
                <a:spcPts val="0"/>
              </a:spcBef>
              <a:buFont typeface="Verdana" pitchFamily="34" charset="0"/>
              <a:buChar char="−"/>
            </a:pPr>
            <a:r>
              <a:rPr lang="en-US" sz="1200" dirty="0" smtClean="0"/>
              <a:t>Coordinate with 3I on security and privacy policy</a:t>
            </a:r>
          </a:p>
          <a:p>
            <a:pPr marL="180975" indent="-180975">
              <a:spcBef>
                <a:spcPts val="0"/>
              </a:spcBef>
            </a:pPr>
            <a:r>
              <a:rPr lang="en-US" sz="1400" dirty="0" smtClean="0"/>
              <a:t>Increase participation of existing IEEE intellectual property</a:t>
            </a:r>
          </a:p>
          <a:p>
            <a:pPr marL="180975" indent="-180975">
              <a:spcBef>
                <a:spcPts val="0"/>
              </a:spcBef>
            </a:pPr>
            <a:r>
              <a:rPr lang="en-US" sz="1400" dirty="0" smtClean="0"/>
              <a:t>Refine existing Center for Secure Design work</a:t>
            </a:r>
          </a:p>
          <a:p>
            <a:pPr lvl="1">
              <a:spcBef>
                <a:spcPts val="0"/>
              </a:spcBef>
              <a:buFont typeface="Verdana" pitchFamily="34" charset="0"/>
              <a:buChar char="−"/>
            </a:pPr>
            <a:r>
              <a:rPr lang="en-US" sz="1200" b="1" dirty="0" smtClean="0">
                <a:solidFill>
                  <a:srgbClr val="0000FF"/>
                </a:solidFill>
              </a:rPr>
              <a:t>Revisit Top 10 Flaws</a:t>
            </a:r>
          </a:p>
          <a:p>
            <a:pPr lvl="1">
              <a:spcBef>
                <a:spcPts val="0"/>
              </a:spcBef>
              <a:buFont typeface="Verdana" pitchFamily="34" charset="0"/>
              <a:buChar char="−"/>
            </a:pPr>
            <a:r>
              <a:rPr lang="en-US" sz="1200" dirty="0" smtClean="0"/>
              <a:t>Expand European involvement</a:t>
            </a:r>
          </a:p>
          <a:p>
            <a:pPr marL="180975" indent="-180975">
              <a:spcBef>
                <a:spcPts val="0"/>
              </a:spcBef>
            </a:pPr>
            <a:r>
              <a:rPr lang="en-US" sz="1400" b="1" dirty="0" smtClean="0">
                <a:solidFill>
                  <a:srgbClr val="0000FF"/>
                </a:solidFill>
              </a:rPr>
              <a:t>Phase II of Try-</a:t>
            </a:r>
            <a:r>
              <a:rPr lang="en-US" sz="1400" b="1" dirty="0" err="1" smtClean="0">
                <a:solidFill>
                  <a:srgbClr val="0000FF"/>
                </a:solidFill>
              </a:rPr>
              <a:t>Cybsi</a:t>
            </a:r>
            <a:r>
              <a:rPr lang="en-US" sz="1400" b="1" dirty="0" smtClean="0">
                <a:solidFill>
                  <a:srgbClr val="0000FF"/>
                </a:solidFill>
              </a:rPr>
              <a:t> </a:t>
            </a:r>
          </a:p>
          <a:p>
            <a:pPr lvl="1">
              <a:spcBef>
                <a:spcPts val="0"/>
              </a:spcBef>
              <a:buFont typeface="Verdana" pitchFamily="34" charset="0"/>
              <a:buChar char="−"/>
            </a:pPr>
            <a:r>
              <a:rPr lang="en-US" sz="1200" dirty="0" smtClean="0"/>
              <a:t>Test Phase I deliverables</a:t>
            </a:r>
          </a:p>
          <a:p>
            <a:pPr lvl="1">
              <a:spcBef>
                <a:spcPts val="0"/>
              </a:spcBef>
              <a:buFont typeface="Verdana" pitchFamily="34" charset="0"/>
              <a:buChar char="−"/>
            </a:pPr>
            <a:r>
              <a:rPr lang="en-US" sz="1200" dirty="0" smtClean="0"/>
              <a:t>Build out modules to include CSD design recommendations</a:t>
            </a:r>
          </a:p>
          <a:p>
            <a:pPr marL="180975" indent="-180975">
              <a:spcBef>
                <a:spcPts val="0"/>
              </a:spcBef>
            </a:pPr>
            <a:r>
              <a:rPr lang="en-US" sz="1400" b="1" dirty="0" smtClean="0">
                <a:solidFill>
                  <a:srgbClr val="0000FF"/>
                </a:solidFill>
              </a:rPr>
              <a:t>Expand Building Code </a:t>
            </a:r>
            <a:r>
              <a:rPr lang="en-US" sz="1400" dirty="0" smtClean="0"/>
              <a:t>work</a:t>
            </a:r>
          </a:p>
          <a:p>
            <a:pPr lvl="1">
              <a:spcBef>
                <a:spcPts val="0"/>
              </a:spcBef>
              <a:buFont typeface="Verdana" pitchFamily="34" charset="0"/>
              <a:buChar char="−"/>
            </a:pPr>
            <a:r>
              <a:rPr lang="en-US" sz="1200" dirty="0" smtClean="0"/>
              <a:t>Initial outreach to IEEE Smart Grid and PES</a:t>
            </a:r>
          </a:p>
          <a:p>
            <a:pPr lvl="1">
              <a:spcBef>
                <a:spcPts val="0"/>
              </a:spcBef>
              <a:buFont typeface="Verdana" pitchFamily="34" charset="0"/>
              <a:buChar char="−"/>
            </a:pPr>
            <a:r>
              <a:rPr lang="en-US" sz="1200" dirty="0" smtClean="0"/>
              <a:t>Working on next areas for Building Code</a:t>
            </a:r>
          </a:p>
          <a:p>
            <a:pPr marL="180975" indent="-180975">
              <a:spcBef>
                <a:spcPts val="0"/>
              </a:spcBef>
            </a:pPr>
            <a:r>
              <a:rPr lang="fr-FR" sz="1400" dirty="0" err="1" smtClean="0"/>
              <a:t>Improve</a:t>
            </a:r>
            <a:r>
              <a:rPr lang="fr-FR" sz="1400" dirty="0" smtClean="0"/>
              <a:t> Security and </a:t>
            </a:r>
            <a:r>
              <a:rPr lang="fr-FR" sz="1400" dirty="0" err="1" smtClean="0"/>
              <a:t>Privacy</a:t>
            </a:r>
            <a:r>
              <a:rPr lang="fr-FR" sz="1400" dirty="0" smtClean="0"/>
              <a:t> </a:t>
            </a:r>
            <a:r>
              <a:rPr lang="fr-FR" sz="1400" dirty="0" err="1" smtClean="0"/>
              <a:t>Knowledge</a:t>
            </a:r>
            <a:r>
              <a:rPr lang="fr-FR" sz="1400" dirty="0" smtClean="0"/>
              <a:t> Base for </a:t>
            </a:r>
            <a:r>
              <a:rPr lang="fr-FR" sz="1400" dirty="0" err="1" smtClean="0"/>
              <a:t>Students</a:t>
            </a:r>
            <a:r>
              <a:rPr lang="fr-FR" sz="1400" dirty="0" smtClean="0"/>
              <a:t> and </a:t>
            </a:r>
            <a:r>
              <a:rPr lang="fr-FR" sz="1400" dirty="0" err="1" smtClean="0"/>
              <a:t>Professors</a:t>
            </a:r>
            <a:endParaRPr lang="fr-FR" sz="1400" dirty="0" smtClean="0"/>
          </a:p>
          <a:p>
            <a:pPr lvl="1">
              <a:spcBef>
                <a:spcPts val="0"/>
              </a:spcBef>
              <a:buFont typeface="Verdana" pitchFamily="34" charset="0"/>
              <a:buChar char="−"/>
            </a:pPr>
            <a:r>
              <a:rPr lang="fr-FR" sz="1200" dirty="0" err="1" smtClean="0"/>
              <a:t>Establish</a:t>
            </a:r>
            <a:r>
              <a:rPr lang="fr-FR" sz="1200" dirty="0" smtClean="0"/>
              <a:t> a </a:t>
            </a:r>
            <a:r>
              <a:rPr lang="fr-FR" sz="1200" dirty="0" err="1" smtClean="0"/>
              <a:t>series</a:t>
            </a:r>
            <a:r>
              <a:rPr lang="fr-FR" sz="1200" dirty="0" smtClean="0"/>
              <a:t> of </a:t>
            </a:r>
            <a:r>
              <a:rPr lang="fr-FR" sz="1200" dirty="0" err="1" smtClean="0"/>
              <a:t>Cybersecurity</a:t>
            </a:r>
            <a:r>
              <a:rPr lang="fr-FR" sz="1200" dirty="0" smtClean="0"/>
              <a:t> challenge </a:t>
            </a:r>
            <a:r>
              <a:rPr lang="fr-FR" sz="1200" dirty="0" err="1" smtClean="0"/>
              <a:t>problems</a:t>
            </a:r>
            <a:endParaRPr lang="fr-FR" sz="1200" dirty="0" smtClean="0"/>
          </a:p>
          <a:p>
            <a:pPr lvl="1">
              <a:spcBef>
                <a:spcPts val="0"/>
              </a:spcBef>
              <a:buFont typeface="Verdana" pitchFamily="34" charset="0"/>
              <a:buChar char="−"/>
            </a:pPr>
            <a:r>
              <a:rPr lang="fr-FR" sz="1200" dirty="0" err="1" smtClean="0"/>
              <a:t>Leverage</a:t>
            </a:r>
            <a:r>
              <a:rPr lang="fr-FR" sz="1200" dirty="0" smtClean="0"/>
              <a:t> </a:t>
            </a:r>
            <a:r>
              <a:rPr lang="fr-FR" sz="1200" dirty="0" err="1" smtClean="0"/>
              <a:t>selected</a:t>
            </a:r>
            <a:r>
              <a:rPr lang="fr-FR" sz="1200" dirty="0" smtClean="0"/>
              <a:t> </a:t>
            </a:r>
            <a:r>
              <a:rPr lang="fr-FR" sz="1200" dirty="0" err="1" smtClean="0"/>
              <a:t>ones</a:t>
            </a:r>
            <a:r>
              <a:rPr lang="fr-FR" sz="1200" dirty="0" smtClean="0"/>
              <a:t> for a </a:t>
            </a:r>
            <a:r>
              <a:rPr lang="fr-FR" sz="1200" dirty="0" err="1" smtClean="0"/>
              <a:t>problem</a:t>
            </a:r>
            <a:r>
              <a:rPr lang="fr-FR" sz="1200" dirty="0" smtClean="0"/>
              <a:t> of the </a:t>
            </a:r>
            <a:r>
              <a:rPr lang="fr-FR" sz="1200" dirty="0" err="1" smtClean="0"/>
              <a:t>month</a:t>
            </a:r>
            <a:endParaRPr lang="fr-FR" sz="1200" dirty="0"/>
          </a:p>
        </p:txBody>
      </p:sp>
      <p:sp>
        <p:nvSpPr>
          <p:cNvPr id="21506" name="Title 1"/>
          <p:cNvSpPr>
            <a:spLocks noGrp="1"/>
          </p:cNvSpPr>
          <p:nvPr>
            <p:ph type="title"/>
          </p:nvPr>
        </p:nvSpPr>
        <p:spPr>
          <a:xfrm>
            <a:off x="379506" y="135133"/>
            <a:ext cx="8682769" cy="1076030"/>
          </a:xfrm>
        </p:spPr>
        <p:txBody>
          <a:bodyPr/>
          <a:lstStyle/>
          <a:p>
            <a:r>
              <a:rPr lang="en-US" altLang="en-US" dirty="0" err="1" smtClean="0"/>
              <a:t>Cyberscurity</a:t>
            </a:r>
            <a:r>
              <a:rPr lang="en-US" altLang="en-US" dirty="0" smtClean="0"/>
              <a:t> Initiative</a:t>
            </a:r>
            <a:r>
              <a:rPr lang="en-US" altLang="en-US" sz="2800" dirty="0" smtClean="0"/>
              <a:t/>
            </a:r>
            <a:br>
              <a:rPr lang="en-US" altLang="en-US" sz="2800" dirty="0" smtClean="0"/>
            </a:br>
            <a:r>
              <a:rPr lang="en-US" altLang="en-US" sz="1600" b="0" dirty="0" smtClean="0">
                <a:latin typeface="+mn-lt"/>
              </a:rPr>
              <a:t>Rob Cunningham, Chair; Ulf </a:t>
            </a:r>
            <a:r>
              <a:rPr lang="en-US" altLang="en-US" sz="1600" b="0" dirty="0" err="1" smtClean="0">
                <a:latin typeface="+mn-lt"/>
              </a:rPr>
              <a:t>Lindqvist</a:t>
            </a:r>
            <a:r>
              <a:rPr lang="en-US" altLang="en-US" sz="1600" b="0" dirty="0" smtClean="0">
                <a:latin typeface="+mn-lt"/>
              </a:rPr>
              <a:t>, Vice Chair</a:t>
            </a:r>
            <a:r>
              <a:rPr lang="en-US" sz="1600" b="0" dirty="0" smtClean="0">
                <a:latin typeface="+mn-lt"/>
              </a:rPr>
              <a:t/>
            </a:r>
            <a:br>
              <a:rPr lang="en-US" sz="1600" b="0" dirty="0" smtClean="0">
                <a:latin typeface="+mn-lt"/>
              </a:rPr>
            </a:br>
            <a:r>
              <a:rPr lang="en-US" sz="1600" b="0" dirty="0" smtClean="0">
                <a:latin typeface="+mn-lt"/>
              </a:rPr>
              <a:t>Brian Kirk, Program Director, bkirk@computer.org</a:t>
            </a:r>
            <a:endParaRPr lang="en-US" altLang="en-US" sz="1600" b="0" dirty="0">
              <a:latin typeface="+mn-lt"/>
            </a:endParaRPr>
          </a:p>
        </p:txBody>
      </p:sp>
      <p:sp>
        <p:nvSpPr>
          <p:cNvPr id="5" name="Slide Number Placeholder 4"/>
          <p:cNvSpPr>
            <a:spLocks noGrp="1"/>
          </p:cNvSpPr>
          <p:nvPr>
            <p:ph type="sldNum" sz="quarter" idx="25"/>
          </p:nvPr>
        </p:nvSpPr>
        <p:spPr/>
        <p:txBody>
          <a:bodyPr/>
          <a:lstStyle/>
          <a:p>
            <a:fld id="{ED98AF41-9952-414C-8676-AB1E03264C78}" type="slidenum">
              <a:rPr lang="en-US" smtClean="0"/>
              <a:pPr/>
              <a:t>52</a:t>
            </a:fld>
            <a:endParaRPr lang="en-US" dirty="0"/>
          </a:p>
        </p:txBody>
      </p:sp>
      <p:sp>
        <p:nvSpPr>
          <p:cNvPr id="4" name="TextBox 3"/>
          <p:cNvSpPr txBox="1"/>
          <p:nvPr/>
        </p:nvSpPr>
        <p:spPr>
          <a:xfrm>
            <a:off x="8796" y="1342016"/>
            <a:ext cx="4659923" cy="338554"/>
          </a:xfrm>
          <a:prstGeom prst="rect">
            <a:avLst/>
          </a:prstGeom>
          <a:ln>
            <a:noFill/>
          </a:ln>
        </p:spPr>
        <p:txBody>
          <a:bodyPr wrap="square" numCol="1" rtlCol="0">
            <a:spAutoFit/>
          </a:bodyPr>
          <a:lstStyle/>
          <a:p>
            <a:pPr algn="ctr">
              <a:spcBef>
                <a:spcPts val="600"/>
              </a:spcBef>
            </a:pPr>
            <a:r>
              <a:rPr lang="en-US" sz="1600" b="1" dirty="0" smtClean="0">
                <a:solidFill>
                  <a:schemeClr val="tx2"/>
                </a:solidFill>
              </a:rPr>
              <a:t>2015 Milestones</a:t>
            </a:r>
            <a:endParaRPr lang="en-US" sz="1600" dirty="0" smtClean="0">
              <a:solidFill>
                <a:schemeClr val="tx2"/>
              </a:solidFill>
            </a:endParaRPr>
          </a:p>
        </p:txBody>
      </p:sp>
      <p:sp>
        <p:nvSpPr>
          <p:cNvPr id="7" name="TextBox 6"/>
          <p:cNvSpPr txBox="1"/>
          <p:nvPr/>
        </p:nvSpPr>
        <p:spPr>
          <a:xfrm>
            <a:off x="4484077" y="1342016"/>
            <a:ext cx="4659923" cy="338554"/>
          </a:xfrm>
          <a:prstGeom prst="rect">
            <a:avLst/>
          </a:prstGeom>
          <a:ln>
            <a:noFill/>
          </a:ln>
        </p:spPr>
        <p:txBody>
          <a:bodyPr wrap="square" numCol="1" rtlCol="0">
            <a:spAutoFit/>
          </a:bodyPr>
          <a:lstStyle/>
          <a:p>
            <a:pPr algn="ctr">
              <a:spcBef>
                <a:spcPts val="600"/>
              </a:spcBef>
            </a:pPr>
            <a:r>
              <a:rPr lang="en-US" sz="1600" b="1" dirty="0" smtClean="0">
                <a:solidFill>
                  <a:schemeClr val="tx2"/>
                </a:solidFill>
              </a:rPr>
              <a:t>2016 Plans</a:t>
            </a:r>
          </a:p>
        </p:txBody>
      </p:sp>
      <p:pic>
        <p:nvPicPr>
          <p:cNvPr id="8" name="Picture 7" descr="iee-14-ta-026-ta_cs_logo_pb 6_72dpi.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949858" y="238076"/>
            <a:ext cx="1741707" cy="848442"/>
          </a:xfrm>
          <a:prstGeom prst="rect">
            <a:avLst/>
          </a:prstGeom>
        </p:spPr>
      </p:pic>
      <p:sp>
        <p:nvSpPr>
          <p:cNvPr id="2" name="Date Placeholder 1"/>
          <p:cNvSpPr>
            <a:spLocks noGrp="1"/>
          </p:cNvSpPr>
          <p:nvPr>
            <p:ph type="dt" sz="half" idx="26"/>
          </p:nvPr>
        </p:nvSpPr>
        <p:spPr/>
        <p:txBody>
          <a:bodyPr/>
          <a:lstStyle/>
          <a:p>
            <a:pPr>
              <a:defRPr/>
            </a:pPr>
            <a:r>
              <a:rPr lang="en-US" smtClean="0"/>
              <a:t>20 November 2015</a:t>
            </a:r>
            <a:endParaRPr lang="en-US" dirty="0"/>
          </a:p>
        </p:txBody>
      </p:sp>
    </p:spTree>
    <p:extLst>
      <p:ext uri="{BB962C8B-B14F-4D97-AF65-F5344CB8AC3E}">
        <p14:creationId xmlns:p14="http://schemas.microsoft.com/office/powerpoint/2010/main" val="204667926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xmlns:p14="http://schemas.microsoft.com/office/powerpoint/2010/mai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p:cNvSpPr>
            <a:spLocks noGrp="1"/>
          </p:cNvSpPr>
          <p:nvPr>
            <p:ph type="title"/>
          </p:nvPr>
        </p:nvSpPr>
        <p:spPr>
          <a:xfrm>
            <a:off x="358642" y="0"/>
            <a:ext cx="8515612" cy="1220788"/>
          </a:xfrm>
        </p:spPr>
        <p:txBody>
          <a:bodyPr>
            <a:noAutofit/>
          </a:bodyPr>
          <a:lstStyle/>
          <a:p>
            <a:r>
              <a:rPr lang="en-US" altLang="en-US" dirty="0" smtClean="0">
                <a:latin typeface="Verdana" pitchFamily="34" charset="0"/>
                <a:ea typeface="ＭＳ Ｐゴシック" pitchFamily="34" charset="-128"/>
              </a:rPr>
              <a:t>Green ICT Initiative</a:t>
            </a:r>
            <a:r>
              <a:rPr lang="en-US" altLang="en-US" sz="4000" dirty="0" smtClean="0">
                <a:latin typeface="Verdana" pitchFamily="34" charset="0"/>
                <a:ea typeface="ＭＳ Ｐゴシック" pitchFamily="34" charset="-128"/>
              </a:rPr>
              <a:t/>
            </a:r>
            <a:br>
              <a:rPr lang="en-US" altLang="en-US" sz="4000" dirty="0" smtClean="0">
                <a:latin typeface="Verdana" pitchFamily="34" charset="0"/>
                <a:ea typeface="ＭＳ Ｐゴシック" pitchFamily="34" charset="-128"/>
              </a:rPr>
            </a:br>
            <a:r>
              <a:rPr lang="en-US" altLang="en-US" sz="1600" b="0" dirty="0" smtClean="0">
                <a:latin typeface="+mn-lt"/>
                <a:ea typeface="ＭＳ Ｐゴシック" pitchFamily="34" charset="-128"/>
              </a:rPr>
              <a:t>Jaafar </a:t>
            </a:r>
            <a:r>
              <a:rPr lang="en-US" altLang="en-US" sz="1600" b="0" dirty="0" err="1" smtClean="0">
                <a:latin typeface="+mn-lt"/>
                <a:ea typeface="ＭＳ Ｐゴシック" pitchFamily="34" charset="-128"/>
              </a:rPr>
              <a:t>Elmirghani</a:t>
            </a:r>
            <a:r>
              <a:rPr lang="en-US" altLang="en-US" sz="1600" b="0" dirty="0" smtClean="0">
                <a:latin typeface="+mn-lt"/>
                <a:ea typeface="ＭＳ Ｐゴシック" pitchFamily="34" charset="-128"/>
              </a:rPr>
              <a:t> and Charles Despins, Co-Chairs</a:t>
            </a:r>
            <a:r>
              <a:rPr lang="en-US" sz="1600" b="0" dirty="0">
                <a:latin typeface="+mn-lt"/>
                <a:ea typeface="ＭＳ Ｐゴシック" pitchFamily="34" charset="-128"/>
              </a:rPr>
              <a:t/>
            </a:r>
            <a:br>
              <a:rPr lang="en-US" sz="1600" b="0" dirty="0">
                <a:latin typeface="+mn-lt"/>
                <a:ea typeface="ＭＳ Ｐゴシック" pitchFamily="34" charset="-128"/>
              </a:rPr>
            </a:br>
            <a:r>
              <a:rPr lang="en-US" sz="1600" b="0" dirty="0" smtClean="0">
                <a:latin typeface="+mn-lt"/>
                <a:ea typeface="ＭＳ Ｐゴシック" pitchFamily="34" charset="-128"/>
              </a:rPr>
              <a:t>Andrew Hughes, Program Director, </a:t>
            </a:r>
            <a:r>
              <a:rPr lang="en-US" sz="1600" b="0" dirty="0">
                <a:latin typeface="+mn-lt"/>
                <a:ea typeface="ＭＳ Ｐゴシック" pitchFamily="34" charset="-128"/>
              </a:rPr>
              <a:t>andrew.hughes@ieee.org</a:t>
            </a:r>
            <a:endParaRPr lang="en-US" altLang="en-US" sz="1600" b="0" dirty="0">
              <a:latin typeface="+mn-lt"/>
              <a:ea typeface="ＭＳ Ｐゴシック" pitchFamily="34" charset="-128"/>
            </a:endParaRPr>
          </a:p>
        </p:txBody>
      </p:sp>
      <p:sp>
        <p:nvSpPr>
          <p:cNvPr id="5" name="Slide Number Placeholder 4"/>
          <p:cNvSpPr>
            <a:spLocks noGrp="1"/>
          </p:cNvSpPr>
          <p:nvPr>
            <p:ph type="sldNum" sz="quarter" idx="13"/>
          </p:nvPr>
        </p:nvSpPr>
        <p:spPr>
          <a:xfrm>
            <a:off x="220373" y="6371931"/>
            <a:ext cx="685800" cy="365125"/>
          </a:xfrm>
        </p:spPr>
        <p:txBody>
          <a:bodyPr/>
          <a:lstStyle/>
          <a:p>
            <a:pPr>
              <a:defRPr/>
            </a:pPr>
            <a:fld id="{ED98AF41-9952-414C-8676-AB1E03264C78}" type="slidenum">
              <a:rPr lang="en-US">
                <a:solidFill>
                  <a:prstClr val="black">
                    <a:tint val="75000"/>
                  </a:prstClr>
                </a:solidFill>
              </a:rPr>
              <a:pPr>
                <a:defRPr/>
              </a:pPr>
              <a:t>53</a:t>
            </a:fld>
            <a:endParaRPr lang="en-US" dirty="0">
              <a:solidFill>
                <a:prstClr val="black">
                  <a:tint val="75000"/>
                </a:prstClr>
              </a:solidFill>
            </a:endParaRPr>
          </a:p>
        </p:txBody>
      </p:sp>
      <p:sp>
        <p:nvSpPr>
          <p:cNvPr id="8" name="Espace réservé du contenu 8"/>
          <p:cNvSpPr>
            <a:spLocks noGrp="1"/>
          </p:cNvSpPr>
          <p:nvPr>
            <p:ph sz="quarter" idx="4294967295"/>
          </p:nvPr>
        </p:nvSpPr>
        <p:spPr>
          <a:xfrm>
            <a:off x="173287" y="1442730"/>
            <a:ext cx="4243267" cy="4367213"/>
          </a:xfrm>
          <a:prstGeom prst="rect">
            <a:avLst/>
          </a:prstGeom>
        </p:spPr>
        <p:txBody>
          <a:bodyPr/>
          <a:lstStyle/>
          <a:p>
            <a:pPr marL="0" indent="0" algn="ctr">
              <a:spcBef>
                <a:spcPts val="600"/>
              </a:spcBef>
              <a:buNone/>
            </a:pPr>
            <a:r>
              <a:rPr lang="en-US" sz="1600" b="1" dirty="0" smtClean="0">
                <a:solidFill>
                  <a:schemeClr val="tx2"/>
                </a:solidFill>
              </a:rPr>
              <a:t>2015 Milestones</a:t>
            </a:r>
          </a:p>
          <a:p>
            <a:pPr marL="180975" indent="-180975">
              <a:spcBef>
                <a:spcPts val="600"/>
              </a:spcBef>
            </a:pPr>
            <a:r>
              <a:rPr lang="en-US" sz="1400" dirty="0" smtClean="0"/>
              <a:t>Diverse Steering Committee representing academia, industry &amp; several Societies formed</a:t>
            </a:r>
          </a:p>
          <a:p>
            <a:pPr marL="180975" indent="-180975">
              <a:spcBef>
                <a:spcPts val="600"/>
              </a:spcBef>
            </a:pPr>
            <a:r>
              <a:rPr lang="en-US" sz="1400" b="1" dirty="0" smtClean="0">
                <a:solidFill>
                  <a:srgbClr val="0000FF"/>
                </a:solidFill>
              </a:rPr>
              <a:t>Standards Gap Analysis Workshop </a:t>
            </a:r>
            <a:r>
              <a:rPr lang="en-US" sz="1400" dirty="0" smtClean="0"/>
              <a:t>to prepare plans for 2016 (next week!)</a:t>
            </a:r>
          </a:p>
          <a:p>
            <a:pPr marL="180975" indent="-180975">
              <a:spcBef>
                <a:spcPts val="600"/>
              </a:spcBef>
            </a:pPr>
            <a:r>
              <a:rPr lang="en-US" sz="1400" dirty="0" smtClean="0"/>
              <a:t>JSAC Green Sections – large number of high quality papers submitted for 2 calls for papers</a:t>
            </a:r>
          </a:p>
          <a:p>
            <a:pPr marL="180975" indent="-180975">
              <a:spcBef>
                <a:spcPts val="600"/>
              </a:spcBef>
            </a:pPr>
            <a:r>
              <a:rPr lang="en-US" sz="1400" dirty="0" smtClean="0"/>
              <a:t>Successful logo creation competition </a:t>
            </a:r>
          </a:p>
          <a:p>
            <a:pPr marL="180975" indent="-180975">
              <a:spcBef>
                <a:spcPts val="600"/>
              </a:spcBef>
            </a:pPr>
            <a:r>
              <a:rPr lang="en-US" sz="1400" dirty="0" smtClean="0"/>
              <a:t>~ 3400 Technical Community members</a:t>
            </a:r>
          </a:p>
          <a:p>
            <a:pPr marL="180975" indent="-180975">
              <a:spcBef>
                <a:spcPts val="600"/>
              </a:spcBef>
            </a:pPr>
            <a:r>
              <a:rPr lang="en-US" sz="1400" dirty="0" smtClean="0"/>
              <a:t>IEEE Events – contributed content, panels &amp; speakers to seventeen events</a:t>
            </a:r>
          </a:p>
          <a:p>
            <a:pPr marL="180975" indent="-180975">
              <a:spcBef>
                <a:spcPts val="600"/>
              </a:spcBef>
            </a:pPr>
            <a:r>
              <a:rPr lang="en-US" sz="1400" dirty="0" smtClean="0"/>
              <a:t>Sent contributors to Big Data Initiative standards workshop</a:t>
            </a:r>
          </a:p>
          <a:p>
            <a:pPr marL="180975" indent="-180975">
              <a:spcBef>
                <a:spcPts val="600"/>
              </a:spcBef>
            </a:pPr>
            <a:r>
              <a:rPr lang="en-US" sz="1400" dirty="0" smtClean="0"/>
              <a:t>Drafted </a:t>
            </a:r>
            <a:r>
              <a:rPr lang="en-US" sz="1400" b="1" dirty="0" smtClean="0">
                <a:solidFill>
                  <a:srgbClr val="0000FF"/>
                </a:solidFill>
              </a:rPr>
              <a:t>Sustainable ICT Magazine proposal </a:t>
            </a:r>
          </a:p>
          <a:p>
            <a:pPr marL="180975" indent="-180975">
              <a:spcBef>
                <a:spcPts val="600"/>
              </a:spcBef>
            </a:pPr>
            <a:r>
              <a:rPr lang="en-US" sz="1400" dirty="0" smtClean="0"/>
              <a:t>GreenICT.ieee.org portal launched</a:t>
            </a:r>
            <a:endParaRPr lang="en-US" sz="1400" dirty="0"/>
          </a:p>
        </p:txBody>
      </p:sp>
      <p:sp>
        <p:nvSpPr>
          <p:cNvPr id="10" name="Espace réservé du contenu 8"/>
          <p:cNvSpPr>
            <a:spLocks noGrp="1"/>
          </p:cNvSpPr>
          <p:nvPr>
            <p:ph sz="quarter" idx="4294967295"/>
          </p:nvPr>
        </p:nvSpPr>
        <p:spPr>
          <a:xfrm>
            <a:off x="4630987" y="1450360"/>
            <a:ext cx="4243267" cy="4367213"/>
          </a:xfrm>
          <a:prstGeom prst="rect">
            <a:avLst/>
          </a:prstGeom>
        </p:spPr>
        <p:txBody>
          <a:bodyPr/>
          <a:lstStyle/>
          <a:p>
            <a:pPr marL="0" indent="0" algn="ctr">
              <a:spcBef>
                <a:spcPts val="600"/>
              </a:spcBef>
              <a:buNone/>
            </a:pPr>
            <a:r>
              <a:rPr lang="en-US" sz="1600" b="1" dirty="0">
                <a:solidFill>
                  <a:schemeClr val="tx2"/>
                </a:solidFill>
              </a:rPr>
              <a:t>2016 Plans</a:t>
            </a:r>
          </a:p>
          <a:p>
            <a:pPr marL="180975" indent="-180975">
              <a:spcBef>
                <a:spcPts val="600"/>
              </a:spcBef>
            </a:pPr>
            <a:r>
              <a:rPr lang="en-US" sz="1400" dirty="0" smtClean="0"/>
              <a:t>Establish </a:t>
            </a:r>
            <a:r>
              <a:rPr lang="en-US" sz="1400" dirty="0"/>
              <a:t>and support standards research groups, study groups, working groups based on plan from 2015</a:t>
            </a:r>
          </a:p>
          <a:p>
            <a:pPr marL="180975" indent="-180975">
              <a:spcBef>
                <a:spcPts val="600"/>
              </a:spcBef>
            </a:pPr>
            <a:r>
              <a:rPr lang="en-US" sz="1400" b="1" dirty="0">
                <a:solidFill>
                  <a:srgbClr val="0000FF"/>
                </a:solidFill>
              </a:rPr>
              <a:t>Collaborate </a:t>
            </a:r>
            <a:r>
              <a:rPr lang="en-US" sz="1400" dirty="0"/>
              <a:t>with IEEE Societies, Councils and Organizational Units to establish Green ICT as a top-of-mind subject</a:t>
            </a:r>
          </a:p>
          <a:p>
            <a:pPr marL="180975" indent="-180975">
              <a:spcBef>
                <a:spcPts val="600"/>
              </a:spcBef>
            </a:pPr>
            <a:r>
              <a:rPr lang="en-US" sz="1400" dirty="0"/>
              <a:t>Engage additional IEEE Societies, Councils and Organizational Units through conferences, standards development, Technical Community, webinars, Distinguished Lectures</a:t>
            </a:r>
          </a:p>
          <a:p>
            <a:pPr marL="180975" indent="-180975">
              <a:spcBef>
                <a:spcPts val="600"/>
              </a:spcBef>
            </a:pPr>
            <a:r>
              <a:rPr lang="en-US" sz="1400" b="1" dirty="0">
                <a:solidFill>
                  <a:srgbClr val="0000FF"/>
                </a:solidFill>
              </a:rPr>
              <a:t>Develop products </a:t>
            </a:r>
            <a:r>
              <a:rPr lang="en-US" sz="1400" dirty="0"/>
              <a:t>in various Societies, thus yielding the approach for a sustainable bottom-line impact beyond the exit of the initiative after year 3.</a:t>
            </a:r>
          </a:p>
          <a:p>
            <a:pPr marL="180975" indent="-180975">
              <a:spcBef>
                <a:spcPts val="600"/>
              </a:spcBef>
            </a:pPr>
            <a:r>
              <a:rPr lang="en-US" sz="1400" dirty="0"/>
              <a:t>Incubate &amp; develop publications products; continue to build high value repository</a:t>
            </a:r>
          </a:p>
        </p:txBody>
      </p:sp>
      <p:sp>
        <p:nvSpPr>
          <p:cNvPr id="3" name="Date Placeholder 2"/>
          <p:cNvSpPr>
            <a:spLocks noGrp="1"/>
          </p:cNvSpPr>
          <p:nvPr>
            <p:ph type="dt" sz="half" idx="12"/>
          </p:nvPr>
        </p:nvSpPr>
        <p:spPr/>
        <p:txBody>
          <a:bodyPr/>
          <a:lstStyle/>
          <a:p>
            <a:r>
              <a:rPr lang="en-US" smtClean="0"/>
              <a:t>20 November 2015</a:t>
            </a:r>
            <a:endParaRPr lang="en-US" dirty="0"/>
          </a:p>
        </p:txBody>
      </p:sp>
      <p:pic>
        <p:nvPicPr>
          <p:cNvPr id="11" name="Picture 10"/>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821978" y="64019"/>
            <a:ext cx="1322022" cy="1156769"/>
          </a:xfrm>
          <a:prstGeom prst="rect">
            <a:avLst/>
          </a:prstGeom>
        </p:spPr>
      </p:pic>
    </p:spTree>
    <p:extLst>
      <p:ext uri="{BB962C8B-B14F-4D97-AF65-F5344CB8AC3E}">
        <p14:creationId xmlns:p14="http://schemas.microsoft.com/office/powerpoint/2010/main" val="354796334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xmlns:p14="http://schemas.microsoft.com/office/powerpoint/2010/mai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p:cNvSpPr>
            <a:spLocks noGrp="1"/>
          </p:cNvSpPr>
          <p:nvPr>
            <p:ph type="title"/>
          </p:nvPr>
        </p:nvSpPr>
        <p:spPr>
          <a:xfrm>
            <a:off x="173287" y="209232"/>
            <a:ext cx="7969816" cy="781558"/>
          </a:xfrm>
        </p:spPr>
        <p:txBody>
          <a:bodyPr>
            <a:normAutofit fontScale="90000"/>
          </a:bodyPr>
          <a:lstStyle/>
          <a:p>
            <a:r>
              <a:rPr lang="en-US" altLang="en-US" sz="3600" dirty="0" smtClean="0">
                <a:latin typeface="Verdana" pitchFamily="34" charset="0"/>
                <a:ea typeface="ＭＳ Ｐゴシック" pitchFamily="34" charset="-128"/>
              </a:rPr>
              <a:t>Internet of Things (IoT) Initiative</a:t>
            </a:r>
            <a:r>
              <a:rPr lang="en-US" altLang="en-US" sz="4000" dirty="0" smtClean="0">
                <a:latin typeface="Verdana" pitchFamily="34" charset="0"/>
                <a:ea typeface="ＭＳ Ｐゴシック" pitchFamily="34" charset="-128"/>
              </a:rPr>
              <a:t/>
            </a:r>
            <a:br>
              <a:rPr lang="en-US" altLang="en-US" sz="4000" dirty="0" smtClean="0">
                <a:latin typeface="Verdana" pitchFamily="34" charset="0"/>
                <a:ea typeface="ＭＳ Ｐゴシック" pitchFamily="34" charset="-128"/>
              </a:rPr>
            </a:br>
            <a:r>
              <a:rPr lang="en-US" altLang="en-US" sz="1800" b="0" dirty="0" smtClean="0">
                <a:latin typeface="+mn-lt"/>
                <a:ea typeface="ＭＳ Ｐゴシック" pitchFamily="34" charset="-128"/>
              </a:rPr>
              <a:t>Roberto Minerva, Chair</a:t>
            </a:r>
            <a:r>
              <a:rPr lang="en-US" sz="1800" b="0" dirty="0">
                <a:latin typeface="+mn-lt"/>
                <a:ea typeface="ＭＳ Ｐゴシック" pitchFamily="34" charset="-128"/>
              </a:rPr>
              <a:t/>
            </a:r>
            <a:br>
              <a:rPr lang="en-US" sz="1800" b="0" dirty="0">
                <a:latin typeface="+mn-lt"/>
                <a:ea typeface="ＭＳ Ｐゴシック" pitchFamily="34" charset="-128"/>
              </a:rPr>
            </a:br>
            <a:r>
              <a:rPr lang="en-US" sz="1800" b="0" dirty="0" smtClean="0">
                <a:latin typeface="+mn-lt"/>
                <a:ea typeface="ＭＳ Ｐゴシック" pitchFamily="34" charset="-128"/>
              </a:rPr>
              <a:t>Harold Tepper, Senior Program Director, h.tepper@ieee.org</a:t>
            </a:r>
            <a:endParaRPr lang="en-US" altLang="en-US" sz="2200" b="0" dirty="0">
              <a:latin typeface="+mn-lt"/>
              <a:ea typeface="ＭＳ Ｐゴシック" pitchFamily="34" charset="-128"/>
            </a:endParaRPr>
          </a:p>
        </p:txBody>
      </p:sp>
      <p:sp>
        <p:nvSpPr>
          <p:cNvPr id="5" name="Slide Number Placeholder 4"/>
          <p:cNvSpPr>
            <a:spLocks noGrp="1"/>
          </p:cNvSpPr>
          <p:nvPr>
            <p:ph type="sldNum" sz="quarter" idx="13"/>
          </p:nvPr>
        </p:nvSpPr>
        <p:spPr>
          <a:xfrm>
            <a:off x="220373" y="6371931"/>
            <a:ext cx="685800" cy="365125"/>
          </a:xfrm>
        </p:spPr>
        <p:txBody>
          <a:bodyPr/>
          <a:lstStyle/>
          <a:p>
            <a:pPr>
              <a:defRPr/>
            </a:pPr>
            <a:fld id="{ED98AF41-9952-414C-8676-AB1E03264C78}" type="slidenum">
              <a:rPr lang="en-US">
                <a:solidFill>
                  <a:prstClr val="black">
                    <a:tint val="75000"/>
                  </a:prstClr>
                </a:solidFill>
              </a:rPr>
              <a:pPr>
                <a:defRPr/>
              </a:pPr>
              <a:t>54</a:t>
            </a:fld>
            <a:endParaRPr lang="en-US" dirty="0">
              <a:solidFill>
                <a:prstClr val="black">
                  <a:tint val="75000"/>
                </a:prstClr>
              </a:solidFill>
            </a:endParaRPr>
          </a:p>
        </p:txBody>
      </p:sp>
      <p:sp>
        <p:nvSpPr>
          <p:cNvPr id="6" name="Espace réservé du contenu 8"/>
          <p:cNvSpPr>
            <a:spLocks noGrp="1"/>
          </p:cNvSpPr>
          <p:nvPr>
            <p:ph sz="quarter" idx="4294967295"/>
          </p:nvPr>
        </p:nvSpPr>
        <p:spPr>
          <a:xfrm>
            <a:off x="220373" y="1389708"/>
            <a:ext cx="4243267" cy="4367213"/>
          </a:xfrm>
          <a:prstGeom prst="rect">
            <a:avLst/>
          </a:prstGeom>
        </p:spPr>
        <p:txBody>
          <a:bodyPr/>
          <a:lstStyle/>
          <a:p>
            <a:pPr marL="0" indent="0" algn="ctr">
              <a:spcBef>
                <a:spcPts val="600"/>
              </a:spcBef>
              <a:buNone/>
            </a:pPr>
            <a:r>
              <a:rPr lang="en-US" sz="1600" b="1" dirty="0" smtClean="0">
                <a:solidFill>
                  <a:schemeClr val="tx2"/>
                </a:solidFill>
              </a:rPr>
              <a:t>2015 Milestones</a:t>
            </a:r>
          </a:p>
          <a:p>
            <a:pPr marL="180975" indent="-180975">
              <a:spcBef>
                <a:spcPts val="600"/>
              </a:spcBef>
            </a:pPr>
            <a:r>
              <a:rPr lang="en-US" sz="1400" b="1" dirty="0">
                <a:solidFill>
                  <a:srgbClr val="0000FF"/>
                </a:solidFill>
              </a:rPr>
              <a:t>WF-IoT 2015 </a:t>
            </a:r>
            <a:r>
              <a:rPr lang="en-US" sz="1400" dirty="0"/>
              <a:t>Conference in Milan, Italy</a:t>
            </a:r>
          </a:p>
          <a:p>
            <a:pPr marL="428625" lvl="1" indent="-180975">
              <a:spcBef>
                <a:spcPts val="600"/>
              </a:spcBef>
            </a:pPr>
            <a:r>
              <a:rPr lang="en-US" sz="1200" dirty="0" err="1"/>
              <a:t>Vint</a:t>
            </a:r>
            <a:r>
              <a:rPr lang="en-US" sz="1200" dirty="0"/>
              <a:t> Cerf Keynote</a:t>
            </a:r>
          </a:p>
          <a:p>
            <a:pPr marL="180975" indent="-180975">
              <a:spcBef>
                <a:spcPts val="600"/>
              </a:spcBef>
            </a:pPr>
            <a:r>
              <a:rPr lang="en-US" sz="1400" dirty="0"/>
              <a:t>IoT Start-up Events – Las Vegas, San Jose, Tel Aviv, Grenoble, NYC and Milan</a:t>
            </a:r>
          </a:p>
          <a:p>
            <a:pPr marL="180975" indent="-180975">
              <a:spcBef>
                <a:spcPts val="600"/>
              </a:spcBef>
            </a:pPr>
            <a:r>
              <a:rPr lang="en-US" sz="1400" b="1" dirty="0">
                <a:solidFill>
                  <a:srgbClr val="0000FF"/>
                </a:solidFill>
              </a:rPr>
              <a:t>IEEE IoT Newsletter</a:t>
            </a:r>
          </a:p>
          <a:p>
            <a:pPr marL="428625" lvl="1" indent="-180975">
              <a:spcBef>
                <a:spcPts val="600"/>
              </a:spcBef>
            </a:pPr>
            <a:r>
              <a:rPr lang="en-US" sz="1200" dirty="0"/>
              <a:t>7 issues, 28 articles; 9,600+ subscribers</a:t>
            </a:r>
          </a:p>
          <a:p>
            <a:pPr marL="180975" indent="-180975">
              <a:spcBef>
                <a:spcPts val="600"/>
              </a:spcBef>
            </a:pPr>
            <a:r>
              <a:rPr lang="en-US" sz="1400" dirty="0"/>
              <a:t>37 IEEE IoT Expert Bylines, Blogs &amp; Articles</a:t>
            </a:r>
          </a:p>
          <a:p>
            <a:pPr marL="428625" lvl="1" indent="-180975">
              <a:spcBef>
                <a:spcPts val="600"/>
              </a:spcBef>
            </a:pPr>
            <a:r>
              <a:rPr lang="en-US" sz="1200" dirty="0"/>
              <a:t>Total Media Impressions: 21,000+</a:t>
            </a:r>
          </a:p>
          <a:p>
            <a:pPr marL="180975" indent="-180975">
              <a:spcBef>
                <a:spcPts val="600"/>
              </a:spcBef>
            </a:pPr>
            <a:r>
              <a:rPr lang="en-US" sz="1400" dirty="0"/>
              <a:t>7 IoT Webinars/Hangouts</a:t>
            </a:r>
          </a:p>
          <a:p>
            <a:pPr marL="428625" lvl="1" indent="-180975">
              <a:spcBef>
                <a:spcPts val="600"/>
              </a:spcBef>
            </a:pPr>
            <a:r>
              <a:rPr lang="en-US" sz="1200" dirty="0"/>
              <a:t>~3,000 live and on-demand viewers</a:t>
            </a:r>
          </a:p>
          <a:p>
            <a:pPr marL="180975" indent="-180975">
              <a:spcBef>
                <a:spcPts val="600"/>
              </a:spcBef>
            </a:pPr>
            <a:r>
              <a:rPr lang="en-US" sz="1400" dirty="0"/>
              <a:t>Community Development</a:t>
            </a:r>
          </a:p>
          <a:p>
            <a:pPr marL="428625" lvl="1" indent="-180975">
              <a:spcBef>
                <a:spcPts val="600"/>
              </a:spcBef>
            </a:pPr>
            <a:r>
              <a:rPr lang="en-US" sz="1200" dirty="0"/>
              <a:t>IEEE TC: 9,800+ members; 3500+ increase </a:t>
            </a:r>
          </a:p>
          <a:p>
            <a:pPr marL="428625" lvl="1" indent="-180975">
              <a:spcBef>
                <a:spcPts val="600"/>
              </a:spcBef>
            </a:pPr>
            <a:r>
              <a:rPr lang="en-US" sz="1200" dirty="0"/>
              <a:t>Twitter: 6,000+ followers; 500%+ increase</a:t>
            </a:r>
          </a:p>
          <a:p>
            <a:pPr marL="428625" lvl="1" indent="-180975">
              <a:spcBef>
                <a:spcPts val="600"/>
              </a:spcBef>
            </a:pPr>
            <a:r>
              <a:rPr lang="en-US" sz="1200" dirty="0"/>
              <a:t>LinkedIn: 3,500+ members; triple digit increase since inception</a:t>
            </a:r>
          </a:p>
          <a:p>
            <a:pPr marL="428625" lvl="1" indent="-180975">
              <a:spcBef>
                <a:spcPts val="600"/>
              </a:spcBef>
            </a:pPr>
            <a:r>
              <a:rPr lang="en-US" sz="1200" dirty="0"/>
              <a:t>Launched </a:t>
            </a:r>
            <a:r>
              <a:rPr lang="en-US" sz="1200" b="1" dirty="0">
                <a:solidFill>
                  <a:srgbClr val="0000FF"/>
                </a:solidFill>
              </a:rPr>
              <a:t>IoT </a:t>
            </a:r>
            <a:r>
              <a:rPr lang="en-US" sz="1200" b="1" dirty="0" err="1">
                <a:solidFill>
                  <a:srgbClr val="0000FF"/>
                </a:solidFill>
              </a:rPr>
              <a:t>Collabratec</a:t>
            </a:r>
            <a:r>
              <a:rPr lang="en-US" sz="1200" b="1" dirty="0">
                <a:solidFill>
                  <a:srgbClr val="0000FF"/>
                </a:solidFill>
              </a:rPr>
              <a:t> </a:t>
            </a:r>
            <a:r>
              <a:rPr lang="en-US" sz="1200" dirty="0"/>
              <a:t>Community</a:t>
            </a:r>
            <a:r>
              <a:rPr lang="en-US" sz="1400" dirty="0"/>
              <a:t> </a:t>
            </a:r>
          </a:p>
        </p:txBody>
      </p:sp>
      <p:sp>
        <p:nvSpPr>
          <p:cNvPr id="9" name="Espace réservé du contenu 8"/>
          <p:cNvSpPr>
            <a:spLocks noGrp="1"/>
          </p:cNvSpPr>
          <p:nvPr>
            <p:ph sz="quarter" idx="4294967295"/>
          </p:nvPr>
        </p:nvSpPr>
        <p:spPr>
          <a:xfrm>
            <a:off x="4565240" y="1366621"/>
            <a:ext cx="4527960" cy="4367213"/>
          </a:xfrm>
          <a:prstGeom prst="rect">
            <a:avLst/>
          </a:prstGeom>
        </p:spPr>
        <p:txBody>
          <a:bodyPr/>
          <a:lstStyle/>
          <a:p>
            <a:pPr marL="0" indent="0" algn="ctr">
              <a:spcBef>
                <a:spcPts val="600"/>
              </a:spcBef>
              <a:buNone/>
            </a:pPr>
            <a:r>
              <a:rPr lang="en-US" sz="1600" b="1" dirty="0" smtClean="0">
                <a:solidFill>
                  <a:schemeClr val="tx2"/>
                </a:solidFill>
              </a:rPr>
              <a:t>2016 Plans</a:t>
            </a:r>
          </a:p>
          <a:p>
            <a:pPr marL="180975" indent="-180975">
              <a:spcBef>
                <a:spcPts val="600"/>
              </a:spcBef>
            </a:pPr>
            <a:r>
              <a:rPr lang="en-US" sz="1400" dirty="0"/>
              <a:t>Develop and implement </a:t>
            </a:r>
            <a:r>
              <a:rPr lang="en-US" sz="1400" b="1" dirty="0">
                <a:solidFill>
                  <a:srgbClr val="0000FF"/>
                </a:solidFill>
              </a:rPr>
              <a:t>plan to transition </a:t>
            </a:r>
            <a:r>
              <a:rPr lang="en-US" sz="1400" dirty="0"/>
              <a:t>the IoT Initiative to the IEEE Infrastructure</a:t>
            </a:r>
          </a:p>
          <a:p>
            <a:pPr marL="180975" indent="-180975">
              <a:spcBef>
                <a:spcPts val="600"/>
              </a:spcBef>
            </a:pPr>
            <a:r>
              <a:rPr lang="en-US" sz="1400" dirty="0"/>
              <a:t>Develop a series of eLearning modules on IoT</a:t>
            </a:r>
          </a:p>
          <a:p>
            <a:pPr marL="180975" indent="-180975">
              <a:spcBef>
                <a:spcPts val="600"/>
              </a:spcBef>
            </a:pPr>
            <a:r>
              <a:rPr lang="en-US" sz="1400" dirty="0"/>
              <a:t>Increase engagement with and linkages to Industry</a:t>
            </a:r>
          </a:p>
          <a:p>
            <a:pPr marL="180975" indent="-180975">
              <a:spcBef>
                <a:spcPts val="600"/>
              </a:spcBef>
            </a:pPr>
            <a:r>
              <a:rPr lang="en-US" sz="1400" dirty="0"/>
              <a:t>Conduct </a:t>
            </a:r>
            <a:r>
              <a:rPr lang="en-US" sz="1400" b="1" dirty="0">
                <a:solidFill>
                  <a:srgbClr val="0000FF"/>
                </a:solidFill>
              </a:rPr>
              <a:t>WF-IoT 2016 </a:t>
            </a:r>
            <a:r>
              <a:rPr lang="en-US" sz="1400" dirty="0"/>
              <a:t>Conference in Reston, Virginia</a:t>
            </a:r>
          </a:p>
          <a:p>
            <a:pPr marL="180975" indent="-180975">
              <a:spcBef>
                <a:spcPts val="600"/>
              </a:spcBef>
            </a:pPr>
            <a:r>
              <a:rPr lang="en-US" sz="1400" dirty="0"/>
              <a:t>Secure support to develop an </a:t>
            </a:r>
            <a:r>
              <a:rPr lang="en-US" sz="1400" b="1" dirty="0">
                <a:solidFill>
                  <a:srgbClr val="0000FF"/>
                </a:solidFill>
              </a:rPr>
              <a:t>IoT Magazine</a:t>
            </a:r>
          </a:p>
          <a:p>
            <a:pPr marL="180975" indent="-180975">
              <a:spcBef>
                <a:spcPts val="600"/>
              </a:spcBef>
            </a:pPr>
            <a:r>
              <a:rPr lang="en-US" sz="1400" dirty="0"/>
              <a:t>Implement a virtual conference based on WF-IoT 2015 Milan</a:t>
            </a:r>
          </a:p>
          <a:p>
            <a:pPr marL="180975" indent="-180975">
              <a:spcBef>
                <a:spcPts val="600"/>
              </a:spcBef>
            </a:pPr>
            <a:r>
              <a:rPr lang="en-US" sz="1400" dirty="0"/>
              <a:t>Conduct 4 IoT Start-up events</a:t>
            </a:r>
          </a:p>
          <a:p>
            <a:pPr marL="180975" indent="-180975">
              <a:spcBef>
                <a:spcPts val="600"/>
              </a:spcBef>
            </a:pPr>
            <a:r>
              <a:rPr lang="en-US" sz="1400" dirty="0"/>
              <a:t>Grow membership, visibility and influence through Social Media channels including Twitter, LinkedIn, </a:t>
            </a:r>
            <a:r>
              <a:rPr lang="en-US" sz="1400" dirty="0" err="1"/>
              <a:t>Collabratec</a:t>
            </a:r>
            <a:r>
              <a:rPr lang="en-US" sz="1400" dirty="0"/>
              <a:t>  &amp; </a:t>
            </a:r>
            <a:r>
              <a:rPr lang="en-US" sz="1400" dirty="0" err="1"/>
              <a:t>Flipboard</a:t>
            </a:r>
            <a:endParaRPr lang="en-US" sz="1400" dirty="0"/>
          </a:p>
          <a:p>
            <a:pPr marL="180975" indent="-180975">
              <a:spcBef>
                <a:spcPts val="600"/>
              </a:spcBef>
            </a:pPr>
            <a:r>
              <a:rPr lang="en-US" sz="1400" dirty="0"/>
              <a:t>Conduct collaborative events to disseminate content  -- Webinars, Google Hangouts, etc.</a:t>
            </a:r>
          </a:p>
        </p:txBody>
      </p:sp>
      <p:pic>
        <p:nvPicPr>
          <p:cNvPr id="2" name="Picture 1"/>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383162" y="655316"/>
            <a:ext cx="1519882" cy="603393"/>
          </a:xfrm>
          <a:prstGeom prst="rect">
            <a:avLst/>
          </a:prstGeom>
        </p:spPr>
      </p:pic>
      <p:sp>
        <p:nvSpPr>
          <p:cNvPr id="3" name="Date Placeholder 2"/>
          <p:cNvSpPr>
            <a:spLocks noGrp="1"/>
          </p:cNvSpPr>
          <p:nvPr>
            <p:ph type="dt" sz="half" idx="12"/>
          </p:nvPr>
        </p:nvSpPr>
        <p:spPr/>
        <p:txBody>
          <a:bodyPr/>
          <a:lstStyle/>
          <a:p>
            <a:r>
              <a:rPr lang="en-US" smtClean="0"/>
              <a:t>20 November 2015</a:t>
            </a:r>
            <a:endParaRPr lang="en-US" dirty="0"/>
          </a:p>
        </p:txBody>
      </p:sp>
    </p:spTree>
    <p:extLst>
      <p:ext uri="{BB962C8B-B14F-4D97-AF65-F5344CB8AC3E}">
        <p14:creationId xmlns:p14="http://schemas.microsoft.com/office/powerpoint/2010/main" val="394844186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xmlns:p14="http://schemas.microsoft.com/office/powerpoint/2010/mai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Espace réservé du contenu 8"/>
          <p:cNvSpPr>
            <a:spLocks noGrp="1"/>
          </p:cNvSpPr>
          <p:nvPr>
            <p:ph sz="quarter" idx="23"/>
          </p:nvPr>
        </p:nvSpPr>
        <p:spPr>
          <a:xfrm>
            <a:off x="131025" y="1644650"/>
            <a:ext cx="4102075" cy="4367213"/>
          </a:xfrm>
        </p:spPr>
        <p:txBody>
          <a:bodyPr/>
          <a:lstStyle/>
          <a:p>
            <a:pPr marL="180975" indent="-180975">
              <a:spcBef>
                <a:spcPts val="300"/>
              </a:spcBef>
            </a:pPr>
            <a:r>
              <a:rPr lang="en-US" sz="1400" b="1" dirty="0" smtClean="0">
                <a:solidFill>
                  <a:srgbClr val="0000FF"/>
                </a:solidFill>
              </a:rPr>
              <a:t>1</a:t>
            </a:r>
            <a:r>
              <a:rPr lang="en-US" sz="1400" b="1" baseline="30000" dirty="0" smtClean="0">
                <a:solidFill>
                  <a:srgbClr val="0000FF"/>
                </a:solidFill>
              </a:rPr>
              <a:t>st</a:t>
            </a:r>
            <a:r>
              <a:rPr lang="en-US" sz="1400" b="1" dirty="0" smtClean="0">
                <a:solidFill>
                  <a:srgbClr val="0000FF"/>
                </a:solidFill>
              </a:rPr>
              <a:t> Low Power Image Recognition Challenge </a:t>
            </a:r>
            <a:r>
              <a:rPr lang="en-US" sz="1400" dirty="0" smtClean="0"/>
              <a:t>(LPIRC) at DAC 2015 (San Francisco, CA, June)</a:t>
            </a:r>
          </a:p>
          <a:p>
            <a:pPr marL="428625" lvl="1" indent="-180975">
              <a:spcBef>
                <a:spcPts val="300"/>
              </a:spcBef>
            </a:pPr>
            <a:r>
              <a:rPr lang="en-US" sz="1200" dirty="0" smtClean="0"/>
              <a:t>Prizes awarded to 2 winning teams among  10 international participating teams </a:t>
            </a:r>
          </a:p>
          <a:p>
            <a:pPr marL="428625" lvl="1" indent="-180975">
              <a:spcBef>
                <a:spcPts val="300"/>
              </a:spcBef>
            </a:pPr>
            <a:r>
              <a:rPr lang="en-US" sz="1200" dirty="0" smtClean="0"/>
              <a:t>Led to Special Session at ICCAD 2015 (November) and presentation at Embedded Vision Alliance Conference (October)</a:t>
            </a:r>
          </a:p>
          <a:p>
            <a:pPr marL="180975" indent="-180975">
              <a:spcBef>
                <a:spcPts val="300"/>
              </a:spcBef>
            </a:pPr>
            <a:r>
              <a:rPr lang="en-US" sz="1400" b="1" dirty="0" smtClean="0">
                <a:solidFill>
                  <a:srgbClr val="0000FF"/>
                </a:solidFill>
              </a:rPr>
              <a:t>MOU signed with ITRS (International Roadmap for Semiconductors) </a:t>
            </a:r>
          </a:p>
          <a:p>
            <a:pPr marL="428625" lvl="1" indent="-180975">
              <a:spcBef>
                <a:spcPts val="300"/>
              </a:spcBef>
            </a:pPr>
            <a:r>
              <a:rPr lang="en-US" sz="1400" dirty="0" smtClean="0"/>
              <a:t>2 joint workshops in February and July </a:t>
            </a:r>
          </a:p>
          <a:p>
            <a:pPr marL="180975" indent="-180975">
              <a:spcBef>
                <a:spcPts val="300"/>
              </a:spcBef>
            </a:pPr>
            <a:r>
              <a:rPr lang="en-US" sz="1400" dirty="0" smtClean="0"/>
              <a:t>Press Release to support National Strategic Computing Initiative (NSCI)- July </a:t>
            </a:r>
          </a:p>
          <a:p>
            <a:pPr marL="180975" indent="-180975">
              <a:spcBef>
                <a:spcPts val="300"/>
              </a:spcBef>
            </a:pPr>
            <a:r>
              <a:rPr lang="en-US" sz="1400" dirty="0" smtClean="0"/>
              <a:t>White Paper in response to OSTP Nanotechnology-Inspired Grand Challenge - October</a:t>
            </a:r>
          </a:p>
          <a:p>
            <a:pPr marL="180975" indent="-180975">
              <a:spcBef>
                <a:spcPts val="300"/>
              </a:spcBef>
            </a:pPr>
            <a:r>
              <a:rPr lang="en-US" sz="1400" b="1" dirty="0" smtClean="0">
                <a:solidFill>
                  <a:srgbClr val="0000FF"/>
                </a:solidFill>
              </a:rPr>
              <a:t>Rebooting Computing Summit 4 </a:t>
            </a:r>
            <a:r>
              <a:rPr lang="en-US" sz="1400" dirty="0" smtClean="0"/>
              <a:t>(RCS 4) 9-11 December, Washington DC </a:t>
            </a:r>
          </a:p>
          <a:p>
            <a:pPr marL="180975" indent="-180975">
              <a:spcBef>
                <a:spcPts val="300"/>
              </a:spcBef>
            </a:pPr>
            <a:r>
              <a:rPr lang="en-US" sz="1400" dirty="0" smtClean="0"/>
              <a:t>December Issue of Computer Magazine dedicated to RC</a:t>
            </a:r>
            <a:endParaRPr lang="fr-FR" sz="1400" dirty="0"/>
          </a:p>
        </p:txBody>
      </p:sp>
      <p:sp>
        <p:nvSpPr>
          <p:cNvPr id="10" name="Espace réservé du contenu 9"/>
          <p:cNvSpPr>
            <a:spLocks noGrp="1"/>
          </p:cNvSpPr>
          <p:nvPr>
            <p:ph sz="quarter" idx="24"/>
          </p:nvPr>
        </p:nvSpPr>
        <p:spPr>
          <a:xfrm>
            <a:off x="4233100" y="1636663"/>
            <a:ext cx="4910899" cy="4367213"/>
          </a:xfrm>
          <a:noFill/>
          <a:ln>
            <a:noFill/>
          </a:ln>
        </p:spPr>
        <p:txBody>
          <a:bodyPr vert="horz" wrap="square" lIns="91440" tIns="45720" rIns="91440" bIns="45720" numCol="1" anchor="t" anchorCtr="0" compatLnSpc="1">
            <a:prstTxWarp prst="textNoShape">
              <a:avLst/>
            </a:prstTxWarp>
          </a:bodyPr>
          <a:lstStyle/>
          <a:p>
            <a:pPr marL="180975" indent="-180975">
              <a:spcBef>
                <a:spcPts val="300"/>
              </a:spcBef>
            </a:pPr>
            <a:r>
              <a:rPr lang="en-US" sz="1400" dirty="0" smtClean="0"/>
              <a:t>Gain recognition internationally as a leader in “rethinking the computer”</a:t>
            </a:r>
          </a:p>
          <a:p>
            <a:pPr marL="180975" indent="-180975">
              <a:spcBef>
                <a:spcPts val="300"/>
              </a:spcBef>
            </a:pPr>
            <a:r>
              <a:rPr lang="en-US" sz="1400" dirty="0" smtClean="0"/>
              <a:t>Increase participation of IEEE OUs (</a:t>
            </a:r>
            <a:r>
              <a:rPr lang="en-US" sz="1400" dirty="0" err="1" smtClean="0"/>
              <a:t>e.g</a:t>
            </a:r>
            <a:r>
              <a:rPr lang="en-US" sz="1400" dirty="0" smtClean="0"/>
              <a:t>, S/Cs, IEEE-SA, MGA, EA) and external OUs </a:t>
            </a:r>
          </a:p>
          <a:p>
            <a:pPr marL="180975" indent="-180975">
              <a:spcBef>
                <a:spcPts val="300"/>
              </a:spcBef>
            </a:pPr>
            <a:r>
              <a:rPr lang="en-US" sz="1400" dirty="0" smtClean="0"/>
              <a:t>Publish an annual </a:t>
            </a:r>
            <a:r>
              <a:rPr lang="en-US" sz="1400" b="1" dirty="0" smtClean="0">
                <a:solidFill>
                  <a:srgbClr val="0000FF"/>
                </a:solidFill>
              </a:rPr>
              <a:t>IEEE/ITRS Roadmap of Computer Performance</a:t>
            </a:r>
            <a:endParaRPr lang="en-US" sz="1400" b="1" dirty="0">
              <a:solidFill>
                <a:srgbClr val="0000FF"/>
              </a:solidFill>
            </a:endParaRPr>
          </a:p>
          <a:p>
            <a:pPr marL="180975" indent="-180975">
              <a:spcBef>
                <a:spcPts val="300"/>
              </a:spcBef>
            </a:pPr>
            <a:r>
              <a:rPr lang="en-US" sz="1400" dirty="0" smtClean="0"/>
              <a:t>Work with IEEE-SA towards new </a:t>
            </a:r>
            <a:r>
              <a:rPr lang="en-US" sz="1400" b="1" dirty="0" smtClean="0">
                <a:solidFill>
                  <a:srgbClr val="0000FF"/>
                </a:solidFill>
              </a:rPr>
              <a:t>Standards</a:t>
            </a:r>
            <a:r>
              <a:rPr lang="en-US" sz="1400" dirty="0" smtClean="0"/>
              <a:t> for technology development of </a:t>
            </a:r>
            <a:r>
              <a:rPr lang="en-US" sz="1400" b="1" dirty="0" smtClean="0">
                <a:solidFill>
                  <a:srgbClr val="0000FF"/>
                </a:solidFill>
              </a:rPr>
              <a:t>benchmarking computer performance</a:t>
            </a:r>
          </a:p>
          <a:p>
            <a:pPr marL="180975" indent="-180975">
              <a:spcBef>
                <a:spcPts val="300"/>
              </a:spcBef>
            </a:pPr>
            <a:r>
              <a:rPr lang="en-US" sz="1400" dirty="0" smtClean="0"/>
              <a:t>Grow and expand </a:t>
            </a:r>
            <a:r>
              <a:rPr lang="en-US" sz="1400" dirty="0" smtClean="0">
                <a:solidFill>
                  <a:srgbClr val="0000FF"/>
                </a:solidFill>
              </a:rPr>
              <a:t>2016 LPIRC </a:t>
            </a:r>
            <a:r>
              <a:rPr lang="en-US" sz="1400" dirty="0" smtClean="0"/>
              <a:t>scheduled for June 2016 at DAC, Austin, TX</a:t>
            </a:r>
          </a:p>
          <a:p>
            <a:pPr marL="180975" indent="-180975">
              <a:spcBef>
                <a:spcPts val="300"/>
              </a:spcBef>
            </a:pPr>
            <a:r>
              <a:rPr lang="en-US" sz="1400" dirty="0" smtClean="0"/>
              <a:t>Launch a</a:t>
            </a:r>
            <a:r>
              <a:rPr lang="en-US" sz="1400" dirty="0" smtClean="0">
                <a:solidFill>
                  <a:srgbClr val="0000FF"/>
                </a:solidFill>
              </a:rPr>
              <a:t> </a:t>
            </a:r>
            <a:r>
              <a:rPr lang="en-US" sz="1400" b="1" dirty="0" smtClean="0">
                <a:solidFill>
                  <a:srgbClr val="0000FF"/>
                </a:solidFill>
              </a:rPr>
              <a:t>new RC Conference (series)</a:t>
            </a:r>
          </a:p>
          <a:p>
            <a:pPr marL="180975" indent="-180975">
              <a:spcBef>
                <a:spcPts val="300"/>
              </a:spcBef>
            </a:pPr>
            <a:r>
              <a:rPr lang="en-US" sz="1400" dirty="0" smtClean="0"/>
              <a:t>Contribute special workshops and tracks to existing IEEE Conferences</a:t>
            </a:r>
          </a:p>
          <a:p>
            <a:pPr marL="180975" indent="-180975">
              <a:spcBef>
                <a:spcPts val="300"/>
              </a:spcBef>
            </a:pPr>
            <a:r>
              <a:rPr lang="en-US" sz="1400" dirty="0" smtClean="0"/>
              <a:t>Develop RC Webinars (tutorials and special topics)</a:t>
            </a:r>
          </a:p>
          <a:p>
            <a:pPr marL="180975" indent="-180975">
              <a:spcBef>
                <a:spcPts val="300"/>
              </a:spcBef>
            </a:pPr>
            <a:r>
              <a:rPr lang="en-US" sz="1400" dirty="0" smtClean="0">
                <a:solidFill>
                  <a:srgbClr val="000000"/>
                </a:solidFill>
              </a:rPr>
              <a:t>Grow the Rebooting Computing community</a:t>
            </a:r>
          </a:p>
          <a:p>
            <a:pPr marL="180975" indent="-180975">
              <a:spcBef>
                <a:spcPts val="300"/>
              </a:spcBef>
            </a:pPr>
            <a:r>
              <a:rPr lang="en-US" sz="1400" dirty="0" smtClean="0"/>
              <a:t>Show &amp; promote in press, conferences, exhibitions, social networks</a:t>
            </a:r>
          </a:p>
          <a:p>
            <a:pPr marL="180975" indent="-180975">
              <a:spcBef>
                <a:spcPts val="300"/>
              </a:spcBef>
            </a:pPr>
            <a:endParaRPr lang="fr-FR" sz="1400" dirty="0"/>
          </a:p>
        </p:txBody>
      </p:sp>
      <p:sp>
        <p:nvSpPr>
          <p:cNvPr id="21506" name="Title 1"/>
          <p:cNvSpPr>
            <a:spLocks noGrp="1"/>
          </p:cNvSpPr>
          <p:nvPr>
            <p:ph type="title"/>
          </p:nvPr>
        </p:nvSpPr>
        <p:spPr>
          <a:xfrm>
            <a:off x="107652" y="73348"/>
            <a:ext cx="8682769" cy="1076030"/>
          </a:xfrm>
        </p:spPr>
        <p:txBody>
          <a:bodyPr/>
          <a:lstStyle/>
          <a:p>
            <a:r>
              <a:rPr lang="en-US" altLang="en-US" dirty="0" smtClean="0"/>
              <a:t>Rebooting Computing Initiative</a:t>
            </a:r>
            <a:r>
              <a:rPr lang="en-US" altLang="en-US" sz="2800" dirty="0" smtClean="0"/>
              <a:t/>
            </a:r>
            <a:br>
              <a:rPr lang="en-US" altLang="en-US" sz="2800" dirty="0" smtClean="0"/>
            </a:br>
            <a:r>
              <a:rPr lang="en-US" altLang="en-US" sz="1600" b="0" dirty="0" smtClean="0">
                <a:latin typeface="+mn-lt"/>
              </a:rPr>
              <a:t>Tom Conte and </a:t>
            </a:r>
            <a:r>
              <a:rPr lang="en-US" altLang="en-US" sz="1600" b="0" dirty="0" err="1" smtClean="0">
                <a:latin typeface="+mn-lt"/>
              </a:rPr>
              <a:t>Elie</a:t>
            </a:r>
            <a:r>
              <a:rPr lang="en-US" altLang="en-US" sz="1600" b="0" dirty="0" smtClean="0">
                <a:latin typeface="+mn-lt"/>
              </a:rPr>
              <a:t> Track, Co-Chairs</a:t>
            </a:r>
            <a:r>
              <a:rPr lang="en-US" sz="1600" b="0" dirty="0" smtClean="0">
                <a:latin typeface="+mn-lt"/>
              </a:rPr>
              <a:t/>
            </a:r>
            <a:br>
              <a:rPr lang="en-US" sz="1600" b="0" dirty="0" smtClean="0">
                <a:latin typeface="+mn-lt"/>
              </a:rPr>
            </a:br>
            <a:r>
              <a:rPr lang="en-US" sz="1600" b="0" dirty="0" err="1" smtClean="0">
                <a:latin typeface="+mn-lt"/>
              </a:rPr>
              <a:t>Bichlien</a:t>
            </a:r>
            <a:r>
              <a:rPr lang="en-US" sz="1600" b="0" dirty="0" smtClean="0">
                <a:latin typeface="+mn-lt"/>
              </a:rPr>
              <a:t> Hoang, Senior Program Director, b.hoang@ieee.org</a:t>
            </a:r>
            <a:endParaRPr lang="en-US" altLang="en-US" sz="1600" b="0" dirty="0">
              <a:latin typeface="+mn-lt"/>
            </a:endParaRPr>
          </a:p>
        </p:txBody>
      </p:sp>
      <p:sp>
        <p:nvSpPr>
          <p:cNvPr id="5" name="Slide Number Placeholder 4"/>
          <p:cNvSpPr>
            <a:spLocks noGrp="1"/>
          </p:cNvSpPr>
          <p:nvPr>
            <p:ph type="sldNum" sz="quarter" idx="25"/>
          </p:nvPr>
        </p:nvSpPr>
        <p:spPr/>
        <p:txBody>
          <a:bodyPr/>
          <a:lstStyle/>
          <a:p>
            <a:fld id="{ED98AF41-9952-414C-8676-AB1E03264C78}" type="slidenum">
              <a:rPr lang="en-US" smtClean="0"/>
              <a:pPr/>
              <a:t>55</a:t>
            </a:fld>
            <a:endParaRPr lang="en-US" dirty="0"/>
          </a:p>
        </p:txBody>
      </p:sp>
      <p:sp>
        <p:nvSpPr>
          <p:cNvPr id="4" name="TextBox 3"/>
          <p:cNvSpPr txBox="1"/>
          <p:nvPr/>
        </p:nvSpPr>
        <p:spPr>
          <a:xfrm>
            <a:off x="8796" y="1342016"/>
            <a:ext cx="4659923" cy="338554"/>
          </a:xfrm>
          <a:prstGeom prst="rect">
            <a:avLst/>
          </a:prstGeom>
          <a:ln>
            <a:noFill/>
          </a:ln>
        </p:spPr>
        <p:txBody>
          <a:bodyPr wrap="square" numCol="1" rtlCol="0">
            <a:spAutoFit/>
          </a:bodyPr>
          <a:lstStyle/>
          <a:p>
            <a:pPr algn="ctr">
              <a:spcBef>
                <a:spcPts val="600"/>
              </a:spcBef>
            </a:pPr>
            <a:r>
              <a:rPr lang="en-US" sz="1600" b="1" dirty="0" smtClean="0">
                <a:solidFill>
                  <a:schemeClr val="tx2"/>
                </a:solidFill>
              </a:rPr>
              <a:t>2015 Milestones</a:t>
            </a:r>
            <a:endParaRPr lang="en-US" sz="1600" dirty="0" smtClean="0">
              <a:solidFill>
                <a:schemeClr val="tx2"/>
              </a:solidFill>
            </a:endParaRPr>
          </a:p>
        </p:txBody>
      </p:sp>
      <p:sp>
        <p:nvSpPr>
          <p:cNvPr id="7" name="TextBox 6"/>
          <p:cNvSpPr txBox="1"/>
          <p:nvPr/>
        </p:nvSpPr>
        <p:spPr>
          <a:xfrm>
            <a:off x="4484077" y="1342016"/>
            <a:ext cx="4659923" cy="338554"/>
          </a:xfrm>
          <a:prstGeom prst="rect">
            <a:avLst/>
          </a:prstGeom>
          <a:ln>
            <a:noFill/>
          </a:ln>
        </p:spPr>
        <p:txBody>
          <a:bodyPr wrap="square" numCol="1" rtlCol="0">
            <a:spAutoFit/>
          </a:bodyPr>
          <a:lstStyle/>
          <a:p>
            <a:pPr algn="ctr">
              <a:spcBef>
                <a:spcPts val="600"/>
              </a:spcBef>
            </a:pPr>
            <a:r>
              <a:rPr lang="en-US" sz="1600" b="1" dirty="0" smtClean="0">
                <a:solidFill>
                  <a:schemeClr val="tx2"/>
                </a:solidFill>
              </a:rPr>
              <a:t>2016 Plans</a:t>
            </a:r>
          </a:p>
        </p:txBody>
      </p:sp>
      <p:pic>
        <p:nvPicPr>
          <p:cNvPr id="2" name="Picture 1"/>
          <p:cNvPicPr>
            <a:picLocks noChangeAspect="1"/>
          </p:cNvPicPr>
          <p:nvPr/>
        </p:nvPicPr>
        <p:blipFill>
          <a:blip r:embed="rId2" cstate="screen">
            <a:duotone>
              <a:schemeClr val="bg2">
                <a:shade val="45000"/>
                <a:satMod val="135000"/>
              </a:schemeClr>
              <a:prstClr val="white"/>
            </a:duotone>
            <a:extLst>
              <a:ext uri="{28A0092B-C50C-407E-A947-70E740481C1C}">
                <a14:useLocalDpi xmlns:a14="http://schemas.microsoft.com/office/drawing/2010/main"/>
              </a:ext>
            </a:extLst>
          </a:blip>
          <a:stretch>
            <a:fillRect/>
          </a:stretch>
        </p:blipFill>
        <p:spPr>
          <a:xfrm>
            <a:off x="7797114" y="269657"/>
            <a:ext cx="1220584" cy="776735"/>
          </a:xfrm>
          <a:prstGeom prst="rect">
            <a:avLst/>
          </a:prstGeom>
        </p:spPr>
      </p:pic>
      <p:sp>
        <p:nvSpPr>
          <p:cNvPr id="3" name="Date Placeholder 2"/>
          <p:cNvSpPr>
            <a:spLocks noGrp="1"/>
          </p:cNvSpPr>
          <p:nvPr>
            <p:ph type="dt" sz="half" idx="26"/>
          </p:nvPr>
        </p:nvSpPr>
        <p:spPr/>
        <p:txBody>
          <a:bodyPr/>
          <a:lstStyle/>
          <a:p>
            <a:pPr>
              <a:defRPr/>
            </a:pPr>
            <a:r>
              <a:rPr lang="en-US" smtClean="0"/>
              <a:t>20 November 2015</a:t>
            </a:r>
            <a:endParaRPr lang="en-US" dirty="0"/>
          </a:p>
        </p:txBody>
      </p:sp>
    </p:spTree>
    <p:extLst>
      <p:ext uri="{BB962C8B-B14F-4D97-AF65-F5344CB8AC3E}">
        <p14:creationId xmlns:p14="http://schemas.microsoft.com/office/powerpoint/2010/main" val="338437866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xmlns:p14="http://schemas.microsoft.com/office/powerpoint/2010/mai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Espace réservé du contenu 8"/>
          <p:cNvSpPr>
            <a:spLocks noGrp="1"/>
          </p:cNvSpPr>
          <p:nvPr>
            <p:ph sz="quarter" idx="23"/>
          </p:nvPr>
        </p:nvSpPr>
        <p:spPr>
          <a:xfrm>
            <a:off x="131025" y="1644650"/>
            <a:ext cx="4102075" cy="4367213"/>
          </a:xfrm>
        </p:spPr>
        <p:txBody>
          <a:bodyPr/>
          <a:lstStyle/>
          <a:p>
            <a:pPr marL="180975" indent="-180975">
              <a:spcBef>
                <a:spcPts val="300"/>
              </a:spcBef>
            </a:pPr>
            <a:r>
              <a:rPr lang="en-US" sz="1400" b="1" dirty="0" smtClean="0">
                <a:solidFill>
                  <a:srgbClr val="0000FF"/>
                </a:solidFill>
              </a:rPr>
              <a:t>1</a:t>
            </a:r>
            <a:r>
              <a:rPr lang="en-US" sz="1400" b="1" baseline="30000" dirty="0" smtClean="0">
                <a:solidFill>
                  <a:srgbClr val="0000FF"/>
                </a:solidFill>
              </a:rPr>
              <a:t>st</a:t>
            </a:r>
            <a:r>
              <a:rPr lang="en-US" sz="1400" b="1" dirty="0" smtClean="0">
                <a:solidFill>
                  <a:srgbClr val="0000FF"/>
                </a:solidFill>
              </a:rPr>
              <a:t> Smart Cities Conference </a:t>
            </a:r>
            <a:r>
              <a:rPr lang="en-US" sz="1400" dirty="0" smtClean="0">
                <a:solidFill>
                  <a:srgbClr val="000000"/>
                </a:solidFill>
              </a:rPr>
              <a:t>in Guadalajara (25-28 Oct.)</a:t>
            </a:r>
          </a:p>
          <a:p>
            <a:pPr marL="442913" lvl="1" indent="-171450">
              <a:spcBef>
                <a:spcPts val="300"/>
              </a:spcBef>
            </a:pPr>
            <a:r>
              <a:rPr lang="en-US" sz="1200" b="1" dirty="0" smtClean="0"/>
              <a:t>200 full registrants</a:t>
            </a:r>
            <a:r>
              <a:rPr lang="en-US" sz="1200" dirty="0" smtClean="0"/>
              <a:t>; 50 additional from industry at group rates</a:t>
            </a:r>
          </a:p>
          <a:p>
            <a:pPr marL="442913" lvl="1" indent="-171450">
              <a:spcBef>
                <a:spcPts val="300"/>
              </a:spcBef>
            </a:pPr>
            <a:r>
              <a:rPr lang="en-US" sz="1200" dirty="0" smtClean="0"/>
              <a:t>125 students participating in hackathon</a:t>
            </a:r>
          </a:p>
          <a:p>
            <a:pPr marL="180975" indent="-180975">
              <a:spcBef>
                <a:spcPts val="300"/>
              </a:spcBef>
            </a:pPr>
            <a:r>
              <a:rPr lang="en-US" sz="1400" dirty="0" smtClean="0"/>
              <a:t>1</a:t>
            </a:r>
            <a:r>
              <a:rPr lang="en-US" sz="1400" baseline="30000" dirty="0" smtClean="0"/>
              <a:t>st</a:t>
            </a:r>
            <a:r>
              <a:rPr lang="en-US" sz="1400" dirty="0" smtClean="0"/>
              <a:t> IEEE Smart Cities </a:t>
            </a:r>
            <a:r>
              <a:rPr lang="en-US" sz="1400" b="1" dirty="0" smtClean="0"/>
              <a:t>MOOC</a:t>
            </a:r>
            <a:r>
              <a:rPr lang="en-US" sz="1400" dirty="0" smtClean="0"/>
              <a:t> on edX</a:t>
            </a:r>
          </a:p>
          <a:p>
            <a:pPr marL="442913" lvl="1" indent="-171450">
              <a:spcBef>
                <a:spcPts val="300"/>
              </a:spcBef>
            </a:pPr>
            <a:r>
              <a:rPr lang="en-US" sz="1200" dirty="0" smtClean="0"/>
              <a:t>Introduction to Metrics for Smart Cities</a:t>
            </a:r>
          </a:p>
          <a:p>
            <a:pPr marL="442913" lvl="1" indent="-171450">
              <a:spcBef>
                <a:spcPts val="300"/>
              </a:spcBef>
            </a:pPr>
            <a:r>
              <a:rPr lang="en-US" sz="1200" b="1" dirty="0" smtClean="0"/>
              <a:t>7,600+ students </a:t>
            </a:r>
            <a:r>
              <a:rPr lang="en-US" sz="1200" dirty="0" smtClean="0"/>
              <a:t>from 150 countries registered</a:t>
            </a:r>
          </a:p>
          <a:p>
            <a:pPr marL="180975" indent="-180975">
              <a:spcBef>
                <a:spcPts val="300"/>
              </a:spcBef>
            </a:pPr>
            <a:r>
              <a:rPr lang="en-US" sz="1400" b="1" dirty="0" smtClean="0">
                <a:solidFill>
                  <a:srgbClr val="0000FF"/>
                </a:solidFill>
              </a:rPr>
              <a:t>Wuxi Kick-off Workshop </a:t>
            </a:r>
            <a:r>
              <a:rPr lang="en-US" sz="1400" dirty="0" smtClean="0"/>
              <a:t>(18-19 May)</a:t>
            </a:r>
          </a:p>
          <a:p>
            <a:pPr marL="180975" indent="-180975">
              <a:spcBef>
                <a:spcPts val="300"/>
              </a:spcBef>
            </a:pPr>
            <a:r>
              <a:rPr lang="en-US" sz="1400" dirty="0" smtClean="0"/>
              <a:t>New whitepapers written and posted to Portal – Trento: 6; Guadalajara - 10</a:t>
            </a:r>
          </a:p>
          <a:p>
            <a:pPr marL="180975" indent="-180975">
              <a:spcBef>
                <a:spcPts val="300"/>
              </a:spcBef>
            </a:pPr>
            <a:r>
              <a:rPr lang="en-US" sz="1400" b="1" dirty="0" smtClean="0">
                <a:solidFill>
                  <a:srgbClr val="0000FF"/>
                </a:solidFill>
              </a:rPr>
              <a:t>Selection of two new Core Cities </a:t>
            </a:r>
            <a:r>
              <a:rPr lang="en-US" sz="1400" dirty="0" smtClean="0"/>
              <a:t>– Casablanca, Morocco and Kansas City MO, USA</a:t>
            </a:r>
          </a:p>
          <a:p>
            <a:pPr marL="195263" indent="-171450">
              <a:spcBef>
                <a:spcPts val="300"/>
              </a:spcBef>
            </a:pPr>
            <a:r>
              <a:rPr lang="en-US" sz="1400" b="1" dirty="0" smtClean="0"/>
              <a:t>Signed agreements </a:t>
            </a:r>
            <a:r>
              <a:rPr lang="en-US" sz="1400" dirty="0" smtClean="0"/>
              <a:t>between </a:t>
            </a:r>
            <a:br>
              <a:rPr lang="en-US" sz="1400" dirty="0" smtClean="0"/>
            </a:br>
            <a:r>
              <a:rPr lang="en-US" sz="1400" dirty="0" smtClean="0"/>
              <a:t>IEEE/University of Trento and </a:t>
            </a:r>
            <a:br>
              <a:rPr lang="en-US" sz="1400" dirty="0" smtClean="0"/>
            </a:br>
            <a:r>
              <a:rPr lang="en-US" sz="1400" dirty="0" smtClean="0"/>
              <a:t>IEEE/Jiangnan University </a:t>
            </a:r>
          </a:p>
          <a:p>
            <a:pPr marL="442913" lvl="1" indent="-171450">
              <a:spcBef>
                <a:spcPts val="300"/>
              </a:spcBef>
            </a:pPr>
            <a:r>
              <a:rPr lang="en-US" sz="1200" dirty="0" smtClean="0"/>
              <a:t>Student support</a:t>
            </a:r>
          </a:p>
          <a:p>
            <a:pPr marL="442913" lvl="1" indent="-171450">
              <a:spcBef>
                <a:spcPts val="300"/>
              </a:spcBef>
            </a:pPr>
            <a:r>
              <a:rPr lang="en-US" sz="1200" dirty="0" smtClean="0"/>
              <a:t>MOOC development</a:t>
            </a:r>
            <a:endParaRPr lang="fr-FR" sz="1400" dirty="0"/>
          </a:p>
        </p:txBody>
      </p:sp>
      <p:sp>
        <p:nvSpPr>
          <p:cNvPr id="10" name="Espace réservé du contenu 9"/>
          <p:cNvSpPr>
            <a:spLocks noGrp="1"/>
          </p:cNvSpPr>
          <p:nvPr>
            <p:ph sz="quarter" idx="24"/>
          </p:nvPr>
        </p:nvSpPr>
        <p:spPr>
          <a:xfrm>
            <a:off x="4102444" y="1636663"/>
            <a:ext cx="5041556" cy="4367213"/>
          </a:xfrm>
          <a:noFill/>
          <a:ln>
            <a:noFill/>
          </a:ln>
        </p:spPr>
        <p:txBody>
          <a:bodyPr vert="horz" wrap="square" lIns="91440" tIns="45720" rIns="91440" bIns="45720" numCol="1" anchor="t" anchorCtr="0" compatLnSpc="1">
            <a:prstTxWarp prst="textNoShape">
              <a:avLst/>
            </a:prstTxWarp>
          </a:bodyPr>
          <a:lstStyle/>
          <a:p>
            <a:pPr marL="180975" indent="-180975">
              <a:spcBef>
                <a:spcPts val="300"/>
              </a:spcBef>
            </a:pPr>
            <a:r>
              <a:rPr lang="en-US" sz="1400" b="1" dirty="0" smtClean="0">
                <a:solidFill>
                  <a:srgbClr val="0000FF"/>
                </a:solidFill>
              </a:rPr>
              <a:t>Kick-off workshops </a:t>
            </a:r>
            <a:r>
              <a:rPr lang="en-US" sz="1400" dirty="0" smtClean="0"/>
              <a:t>in Casablanca (21/22 Jan.) and Kansas City MO (8/9 Feb.)</a:t>
            </a:r>
          </a:p>
          <a:p>
            <a:pPr marL="180975" indent="-180975">
              <a:spcBef>
                <a:spcPts val="300"/>
              </a:spcBef>
            </a:pPr>
            <a:r>
              <a:rPr lang="en-US" sz="1400" b="1" dirty="0" smtClean="0">
                <a:solidFill>
                  <a:srgbClr val="0000FF"/>
                </a:solidFill>
              </a:rPr>
              <a:t>2</a:t>
            </a:r>
            <a:r>
              <a:rPr lang="en-US" sz="1400" b="1" baseline="30000" dirty="0" smtClean="0">
                <a:solidFill>
                  <a:srgbClr val="0000FF"/>
                </a:solidFill>
              </a:rPr>
              <a:t>nd</a:t>
            </a:r>
            <a:r>
              <a:rPr lang="en-US" sz="1400" b="1" dirty="0" smtClean="0">
                <a:solidFill>
                  <a:srgbClr val="0000FF"/>
                </a:solidFill>
              </a:rPr>
              <a:t> Smart </a:t>
            </a:r>
            <a:r>
              <a:rPr lang="en-US" sz="1400" b="1" dirty="0">
                <a:solidFill>
                  <a:srgbClr val="0000FF"/>
                </a:solidFill>
              </a:rPr>
              <a:t>Cities Conference </a:t>
            </a:r>
            <a:r>
              <a:rPr lang="en-US" sz="1400" dirty="0"/>
              <a:t>in </a:t>
            </a:r>
            <a:r>
              <a:rPr lang="en-US" sz="1400" dirty="0" smtClean="0"/>
              <a:t>Trento; (12/15 Sept. 2016)</a:t>
            </a:r>
            <a:endParaRPr lang="en-US" sz="1400" dirty="0"/>
          </a:p>
          <a:p>
            <a:pPr marL="180975" indent="-180975">
              <a:spcBef>
                <a:spcPts val="0"/>
              </a:spcBef>
            </a:pPr>
            <a:r>
              <a:rPr lang="en-US" sz="1400" b="1" dirty="0" smtClean="0">
                <a:solidFill>
                  <a:srgbClr val="0000FF"/>
                </a:solidFill>
              </a:rPr>
              <a:t>Guadalajara</a:t>
            </a:r>
            <a:r>
              <a:rPr lang="en-US" sz="1400" dirty="0" smtClean="0"/>
              <a:t>: 3 </a:t>
            </a:r>
            <a:r>
              <a:rPr lang="en-US" sz="1400" dirty="0"/>
              <a:t>new </a:t>
            </a:r>
            <a:r>
              <a:rPr lang="en-US" sz="1400" b="1" dirty="0"/>
              <a:t>MOOCs</a:t>
            </a:r>
            <a:r>
              <a:rPr lang="en-US" sz="1400" dirty="0"/>
              <a:t> </a:t>
            </a:r>
            <a:r>
              <a:rPr lang="en-US" sz="1400" dirty="0" smtClean="0"/>
              <a:t>on </a:t>
            </a:r>
            <a:r>
              <a:rPr lang="en-US" sz="1400" dirty="0"/>
              <a:t>edX </a:t>
            </a:r>
            <a:endParaRPr lang="en-US" sz="1400" dirty="0" smtClean="0"/>
          </a:p>
          <a:p>
            <a:pPr marL="428625" lvl="1" indent="-180975">
              <a:spcBef>
                <a:spcPts val="0"/>
              </a:spcBef>
            </a:pPr>
            <a:r>
              <a:rPr lang="en-US" sz="1200" dirty="0" smtClean="0"/>
              <a:t>IoT</a:t>
            </a:r>
            <a:r>
              <a:rPr lang="en-US" sz="1200" dirty="0"/>
              <a:t>, Data Analytics and Visualization, </a:t>
            </a:r>
            <a:r>
              <a:rPr lang="en-US" sz="1200" dirty="0" smtClean="0"/>
              <a:t>Open Data</a:t>
            </a:r>
            <a:endParaRPr lang="en-US" sz="1200" dirty="0"/>
          </a:p>
          <a:p>
            <a:pPr marL="180975" indent="-180975">
              <a:spcBef>
                <a:spcPts val="300"/>
              </a:spcBef>
            </a:pPr>
            <a:r>
              <a:rPr lang="en-US" sz="1400" b="1" dirty="0" smtClean="0">
                <a:solidFill>
                  <a:srgbClr val="0000FF"/>
                </a:solidFill>
              </a:rPr>
              <a:t>Trento</a:t>
            </a:r>
            <a:r>
              <a:rPr lang="en-US" sz="1400" dirty="0" smtClean="0"/>
              <a:t>: 4 </a:t>
            </a:r>
            <a:r>
              <a:rPr lang="en-US" sz="1400" dirty="0"/>
              <a:t>new MOOCs </a:t>
            </a:r>
            <a:r>
              <a:rPr lang="en-US" sz="1400" dirty="0" smtClean="0"/>
              <a:t>on edX </a:t>
            </a:r>
          </a:p>
          <a:p>
            <a:pPr marL="428625" lvl="1" indent="-180975">
              <a:spcBef>
                <a:spcPts val="300"/>
              </a:spcBef>
            </a:pPr>
            <a:r>
              <a:rPr lang="en-US" sz="1200" dirty="0" smtClean="0"/>
              <a:t>Health &amp; Well </a:t>
            </a:r>
            <a:r>
              <a:rPr lang="en-US" sz="1200" dirty="0"/>
              <a:t>Being, </a:t>
            </a:r>
            <a:r>
              <a:rPr lang="en-US" sz="1200" dirty="0" smtClean="0"/>
              <a:t>Tourism</a:t>
            </a:r>
            <a:r>
              <a:rPr lang="en-US" sz="1200" dirty="0"/>
              <a:t>, </a:t>
            </a:r>
            <a:r>
              <a:rPr lang="en-US" sz="1200" dirty="0" smtClean="0"/>
              <a:t>Mobility</a:t>
            </a:r>
            <a:r>
              <a:rPr lang="en-US" sz="1200" dirty="0"/>
              <a:t>, </a:t>
            </a:r>
            <a:r>
              <a:rPr lang="en-US" sz="1200" dirty="0" smtClean="0"/>
              <a:t>Government</a:t>
            </a:r>
            <a:endParaRPr lang="en-US" sz="1000" dirty="0"/>
          </a:p>
          <a:p>
            <a:pPr marL="180975" indent="-180975">
              <a:spcBef>
                <a:spcPts val="300"/>
              </a:spcBef>
            </a:pPr>
            <a:r>
              <a:rPr lang="en-US" sz="1400" b="1" dirty="0" smtClean="0">
                <a:solidFill>
                  <a:srgbClr val="0000FF"/>
                </a:solidFill>
              </a:rPr>
              <a:t>Wuxi: </a:t>
            </a:r>
            <a:r>
              <a:rPr lang="en-US" sz="1400" dirty="0" smtClean="0"/>
              <a:t>Develop </a:t>
            </a:r>
            <a:r>
              <a:rPr lang="en-US" sz="1400" dirty="0"/>
              <a:t>4-6 </a:t>
            </a:r>
            <a:r>
              <a:rPr lang="en-US" sz="1400" dirty="0" smtClean="0"/>
              <a:t>whitepapers and 1</a:t>
            </a:r>
            <a:r>
              <a:rPr lang="en-US" sz="1400" baseline="30000" dirty="0" smtClean="0"/>
              <a:t>st</a:t>
            </a:r>
            <a:r>
              <a:rPr lang="en-US" sz="1400" dirty="0" smtClean="0"/>
              <a:t> MOOC</a:t>
            </a:r>
          </a:p>
          <a:p>
            <a:pPr marL="180975" indent="-180975">
              <a:spcBef>
                <a:spcPts val="0"/>
              </a:spcBef>
            </a:pPr>
            <a:r>
              <a:rPr lang="en-US" sz="1400" dirty="0" smtClean="0"/>
              <a:t>Grow the Smart Cities Initiative community</a:t>
            </a:r>
          </a:p>
          <a:p>
            <a:pPr marL="428625" lvl="1" indent="-180975">
              <a:spcBef>
                <a:spcPts val="0"/>
              </a:spcBef>
            </a:pPr>
            <a:r>
              <a:rPr lang="en-US" sz="1200" dirty="0" smtClean="0"/>
              <a:t>Expand </a:t>
            </a:r>
            <a:r>
              <a:rPr lang="en-US" sz="1200" dirty="0"/>
              <a:t>our Affiliated Cities Network </a:t>
            </a:r>
            <a:endParaRPr lang="en-US" sz="1200" dirty="0" smtClean="0"/>
          </a:p>
          <a:p>
            <a:pPr marL="428625" lvl="1" indent="-180975">
              <a:spcBef>
                <a:spcPts val="0"/>
              </a:spcBef>
            </a:pPr>
            <a:r>
              <a:rPr lang="en-US" sz="1200" dirty="0" smtClean="0"/>
              <a:t>Expand the experts network</a:t>
            </a:r>
            <a:endParaRPr lang="en-US" sz="1200" dirty="0"/>
          </a:p>
          <a:p>
            <a:pPr marL="180975" indent="-180975">
              <a:spcBef>
                <a:spcPts val="300"/>
              </a:spcBef>
            </a:pPr>
            <a:r>
              <a:rPr lang="en-US" sz="1400" dirty="0" smtClean="0"/>
              <a:t>Show &amp; promote in press, conferences, exhibitions, social networks</a:t>
            </a:r>
          </a:p>
          <a:p>
            <a:pPr marL="180975" indent="-180975">
              <a:spcBef>
                <a:spcPts val="0"/>
              </a:spcBef>
            </a:pPr>
            <a:r>
              <a:rPr lang="en-US" sz="1400" dirty="0" smtClean="0"/>
              <a:t>Create content: information / education</a:t>
            </a:r>
          </a:p>
          <a:p>
            <a:pPr marL="428625" lvl="1" indent="-180975">
              <a:spcBef>
                <a:spcPts val="0"/>
              </a:spcBef>
            </a:pPr>
            <a:r>
              <a:rPr lang="en-US" sz="1200" dirty="0" smtClean="0"/>
              <a:t>Collaboratively with members </a:t>
            </a:r>
          </a:p>
          <a:p>
            <a:pPr marL="428625" lvl="1" indent="-180975">
              <a:spcBef>
                <a:spcPts val="0"/>
              </a:spcBef>
            </a:pPr>
            <a:r>
              <a:rPr lang="en-US" sz="1200" dirty="0" smtClean="0"/>
              <a:t>Explore </a:t>
            </a:r>
            <a:r>
              <a:rPr lang="en-US" sz="1200" dirty="0"/>
              <a:t>potential for an IEEE Smart Cities </a:t>
            </a:r>
            <a:r>
              <a:rPr lang="en-US" sz="1200" dirty="0" smtClean="0"/>
              <a:t>publication</a:t>
            </a:r>
          </a:p>
          <a:p>
            <a:pPr marL="428625" lvl="1" indent="-180975">
              <a:spcBef>
                <a:spcPts val="0"/>
              </a:spcBef>
            </a:pPr>
            <a:r>
              <a:rPr lang="en-US" sz="1200" dirty="0" smtClean="0"/>
              <a:t>Leverage MOOCs/WPs to </a:t>
            </a:r>
            <a:r>
              <a:rPr lang="en-US" sz="1200" dirty="0"/>
              <a:t>d</a:t>
            </a:r>
            <a:r>
              <a:rPr lang="en-US" sz="1200" dirty="0" smtClean="0"/>
              <a:t>evelop eLearning modules</a:t>
            </a:r>
            <a:endParaRPr lang="en-US" sz="1200" dirty="0"/>
          </a:p>
          <a:p>
            <a:pPr marL="180975" indent="-180975">
              <a:spcBef>
                <a:spcPts val="300"/>
              </a:spcBef>
            </a:pPr>
            <a:r>
              <a:rPr lang="en-US" sz="1400" b="1" dirty="0" smtClean="0">
                <a:solidFill>
                  <a:srgbClr val="0000FF"/>
                </a:solidFill>
              </a:rPr>
              <a:t>Cities Use Cases &amp; Collaborative Actions</a:t>
            </a:r>
          </a:p>
          <a:p>
            <a:pPr marL="180975" indent="-180975">
              <a:spcBef>
                <a:spcPts val="0"/>
              </a:spcBef>
            </a:pPr>
            <a:r>
              <a:rPr lang="en-US" sz="1400" b="1" dirty="0" smtClean="0">
                <a:solidFill>
                  <a:srgbClr val="0000FF"/>
                </a:solidFill>
              </a:rPr>
              <a:t>Explore consulting domain</a:t>
            </a:r>
          </a:p>
          <a:p>
            <a:pPr marL="428625" lvl="1" indent="-180975">
              <a:spcBef>
                <a:spcPts val="0"/>
              </a:spcBef>
            </a:pPr>
            <a:r>
              <a:rPr lang="en-US" sz="1200" dirty="0" smtClean="0"/>
              <a:t>Network </a:t>
            </a:r>
            <a:r>
              <a:rPr lang="en-US" sz="1200" dirty="0"/>
              <a:t>of </a:t>
            </a:r>
            <a:r>
              <a:rPr lang="en-US" sz="1200" dirty="0" smtClean="0"/>
              <a:t>affiliated consultants</a:t>
            </a:r>
          </a:p>
          <a:p>
            <a:pPr marL="428625" lvl="1" indent="-180975">
              <a:spcBef>
                <a:spcPts val="0"/>
              </a:spcBef>
            </a:pPr>
            <a:r>
              <a:rPr lang="en-US" sz="1200" dirty="0" smtClean="0"/>
              <a:t>Associated Methodology </a:t>
            </a:r>
            <a:endParaRPr lang="en-US" sz="1200" dirty="0"/>
          </a:p>
          <a:p>
            <a:pPr marL="180975" indent="-180975">
              <a:spcBef>
                <a:spcPts val="300"/>
              </a:spcBef>
            </a:pPr>
            <a:endParaRPr lang="fr-FR" sz="1400" dirty="0"/>
          </a:p>
        </p:txBody>
      </p:sp>
      <p:sp>
        <p:nvSpPr>
          <p:cNvPr id="21506" name="Title 1"/>
          <p:cNvSpPr>
            <a:spLocks noGrp="1"/>
          </p:cNvSpPr>
          <p:nvPr>
            <p:ph type="title"/>
          </p:nvPr>
        </p:nvSpPr>
        <p:spPr>
          <a:xfrm>
            <a:off x="254547" y="48634"/>
            <a:ext cx="8325805" cy="1076030"/>
          </a:xfrm>
        </p:spPr>
        <p:txBody>
          <a:bodyPr/>
          <a:lstStyle/>
          <a:p>
            <a:r>
              <a:rPr lang="en-US" altLang="en-US" dirty="0" smtClean="0"/>
              <a:t>Smart Cities Initiative</a:t>
            </a:r>
            <a:br>
              <a:rPr lang="en-US" altLang="en-US" dirty="0" smtClean="0"/>
            </a:br>
            <a:r>
              <a:rPr lang="en-US" altLang="en-US" sz="1600" b="0" dirty="0" smtClean="0">
                <a:latin typeface="+mn-lt"/>
              </a:rPr>
              <a:t>Gilles Betis, Initiative Chair</a:t>
            </a:r>
            <a:r>
              <a:rPr lang="en-US" sz="1600" b="0" dirty="0" smtClean="0">
                <a:latin typeface="+mn-lt"/>
              </a:rPr>
              <a:t> </a:t>
            </a:r>
            <a:br>
              <a:rPr lang="en-US" sz="1600" b="0" dirty="0" smtClean="0">
                <a:latin typeface="+mn-lt"/>
              </a:rPr>
            </a:br>
            <a:r>
              <a:rPr lang="en-US" sz="1600" b="0" dirty="0" smtClean="0">
                <a:latin typeface="+mn-lt"/>
              </a:rPr>
              <a:t>Harold Tepper, Senior Program Director, h.tepper@ieee.org</a:t>
            </a:r>
            <a:endParaRPr lang="en-US" altLang="en-US" sz="1600" b="0" dirty="0">
              <a:latin typeface="+mn-lt"/>
            </a:endParaRPr>
          </a:p>
        </p:txBody>
      </p:sp>
      <p:sp>
        <p:nvSpPr>
          <p:cNvPr id="5" name="Slide Number Placeholder 4"/>
          <p:cNvSpPr>
            <a:spLocks noGrp="1"/>
          </p:cNvSpPr>
          <p:nvPr>
            <p:ph type="sldNum" sz="quarter" idx="25"/>
          </p:nvPr>
        </p:nvSpPr>
        <p:spPr/>
        <p:txBody>
          <a:bodyPr/>
          <a:lstStyle/>
          <a:p>
            <a:fld id="{ED98AF41-9952-414C-8676-AB1E03264C78}" type="slidenum">
              <a:rPr lang="en-US" smtClean="0"/>
              <a:pPr/>
              <a:t>56</a:t>
            </a:fld>
            <a:endParaRPr lang="en-US" dirty="0"/>
          </a:p>
        </p:txBody>
      </p:sp>
      <p:sp>
        <p:nvSpPr>
          <p:cNvPr id="4" name="TextBox 3"/>
          <p:cNvSpPr txBox="1"/>
          <p:nvPr/>
        </p:nvSpPr>
        <p:spPr>
          <a:xfrm>
            <a:off x="8796" y="1342016"/>
            <a:ext cx="4659923" cy="338554"/>
          </a:xfrm>
          <a:prstGeom prst="rect">
            <a:avLst/>
          </a:prstGeom>
          <a:ln>
            <a:noFill/>
          </a:ln>
        </p:spPr>
        <p:txBody>
          <a:bodyPr wrap="square" numCol="1" rtlCol="0">
            <a:spAutoFit/>
          </a:bodyPr>
          <a:lstStyle/>
          <a:p>
            <a:pPr algn="ctr">
              <a:spcBef>
                <a:spcPts val="600"/>
              </a:spcBef>
            </a:pPr>
            <a:r>
              <a:rPr lang="en-US" sz="1600" b="1" dirty="0" smtClean="0">
                <a:solidFill>
                  <a:schemeClr val="tx2"/>
                </a:solidFill>
              </a:rPr>
              <a:t>2015 Milestones</a:t>
            </a:r>
            <a:endParaRPr lang="en-US" sz="1600" dirty="0" smtClean="0">
              <a:solidFill>
                <a:schemeClr val="tx2"/>
              </a:solidFill>
            </a:endParaRPr>
          </a:p>
        </p:txBody>
      </p:sp>
      <p:sp>
        <p:nvSpPr>
          <p:cNvPr id="7" name="TextBox 6"/>
          <p:cNvSpPr txBox="1"/>
          <p:nvPr/>
        </p:nvSpPr>
        <p:spPr>
          <a:xfrm>
            <a:off x="4484077" y="1342016"/>
            <a:ext cx="4659923" cy="338554"/>
          </a:xfrm>
          <a:prstGeom prst="rect">
            <a:avLst/>
          </a:prstGeom>
          <a:ln>
            <a:noFill/>
          </a:ln>
        </p:spPr>
        <p:txBody>
          <a:bodyPr wrap="square" numCol="1" rtlCol="0">
            <a:spAutoFit/>
          </a:bodyPr>
          <a:lstStyle/>
          <a:p>
            <a:pPr algn="ctr">
              <a:spcBef>
                <a:spcPts val="600"/>
              </a:spcBef>
            </a:pPr>
            <a:r>
              <a:rPr lang="en-US" sz="1600" b="1" dirty="0" smtClean="0">
                <a:solidFill>
                  <a:schemeClr val="tx2"/>
                </a:solidFill>
              </a:rPr>
              <a:t>2016 Plans</a:t>
            </a:r>
          </a:p>
        </p:txBody>
      </p:sp>
      <p:pic>
        <p:nvPicPr>
          <p:cNvPr id="17" name="Image 16" descr="13-TA-364_Smart-Cities-logo-CMYK-BLK_FINAL White.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746900" y="139992"/>
            <a:ext cx="1306392" cy="852683"/>
          </a:xfrm>
          <a:prstGeom prst="rect">
            <a:avLst/>
          </a:prstGeom>
        </p:spPr>
      </p:pic>
      <p:sp>
        <p:nvSpPr>
          <p:cNvPr id="2" name="Date Placeholder 1"/>
          <p:cNvSpPr>
            <a:spLocks noGrp="1"/>
          </p:cNvSpPr>
          <p:nvPr>
            <p:ph type="dt" sz="half" idx="26"/>
          </p:nvPr>
        </p:nvSpPr>
        <p:spPr/>
        <p:txBody>
          <a:bodyPr/>
          <a:lstStyle/>
          <a:p>
            <a:pPr>
              <a:defRPr/>
            </a:pPr>
            <a:r>
              <a:rPr lang="en-US" smtClean="0"/>
              <a:t>20 November 2015</a:t>
            </a:r>
            <a:endParaRPr lang="en-US" dirty="0"/>
          </a:p>
        </p:txBody>
      </p:sp>
    </p:spTree>
    <p:extLst>
      <p:ext uri="{BB962C8B-B14F-4D97-AF65-F5344CB8AC3E}">
        <p14:creationId xmlns:p14="http://schemas.microsoft.com/office/powerpoint/2010/main" val="174583714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xmlns:p14="http://schemas.microsoft.com/office/powerpoint/2010/mai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Espace réservé du contenu 8"/>
          <p:cNvSpPr>
            <a:spLocks noGrp="1"/>
          </p:cNvSpPr>
          <p:nvPr>
            <p:ph sz="quarter" idx="23"/>
          </p:nvPr>
        </p:nvSpPr>
        <p:spPr>
          <a:xfrm>
            <a:off x="1" y="1580967"/>
            <a:ext cx="4337221" cy="4892508"/>
          </a:xfrm>
        </p:spPr>
        <p:txBody>
          <a:bodyPr/>
          <a:lstStyle/>
          <a:p>
            <a:pPr marL="182880" indent="-182880">
              <a:spcBef>
                <a:spcPts val="0"/>
              </a:spcBef>
            </a:pPr>
            <a:r>
              <a:rPr lang="en-US" sz="1400" dirty="0" err="1" smtClean="0"/>
              <a:t>PreIndustrialization</a:t>
            </a:r>
            <a:r>
              <a:rPr lang="en-US" sz="1400" dirty="0" smtClean="0"/>
              <a:t> Workshop Nov 16 </a:t>
            </a:r>
            <a:r>
              <a:rPr lang="en-US" sz="1400" b="1" dirty="0" smtClean="0">
                <a:solidFill>
                  <a:srgbClr val="0000FF"/>
                </a:solidFill>
              </a:rPr>
              <a:t>“Mobile Edge Cloud”</a:t>
            </a:r>
          </a:p>
          <a:p>
            <a:pPr marL="182880" lvl="1" indent="-182880">
              <a:spcBef>
                <a:spcPts val="0"/>
              </a:spcBef>
              <a:buClrTx/>
              <a:buSzPct val="135000"/>
              <a:buBlip>
                <a:blip r:embed="rId2"/>
              </a:buBlip>
            </a:pPr>
            <a:r>
              <a:rPr lang="en-US" sz="1400" dirty="0">
                <a:cs typeface="Verdana"/>
              </a:rPr>
              <a:t>Conferences: </a:t>
            </a:r>
            <a:r>
              <a:rPr lang="en-US" sz="1400" dirty="0" smtClean="0">
                <a:cs typeface="Verdana"/>
              </a:rPr>
              <a:t>Flagship </a:t>
            </a:r>
            <a:r>
              <a:rPr lang="en-US" sz="1400" b="1" dirty="0">
                <a:solidFill>
                  <a:srgbClr val="0000FF"/>
                </a:solidFill>
                <a:cs typeface="Verdana"/>
              </a:rPr>
              <a:t>IEEE SDN Conference </a:t>
            </a:r>
            <a:r>
              <a:rPr lang="en-US" sz="1400" b="1" dirty="0" err="1">
                <a:solidFill>
                  <a:srgbClr val="0000FF"/>
                </a:solidFill>
                <a:cs typeface="Verdana"/>
              </a:rPr>
              <a:t>NetSoft</a:t>
            </a:r>
            <a:r>
              <a:rPr lang="en-US" sz="1400" b="1" dirty="0">
                <a:solidFill>
                  <a:srgbClr val="0000FF"/>
                </a:solidFill>
                <a:cs typeface="Verdana"/>
              </a:rPr>
              <a:t> 2015,</a:t>
            </a:r>
            <a:r>
              <a:rPr lang="en-US" sz="1400" dirty="0">
                <a:cs typeface="Verdana"/>
              </a:rPr>
              <a:t> p</a:t>
            </a:r>
            <a:r>
              <a:rPr lang="en-US" sz="1400" dirty="0"/>
              <a:t>articipated in 12+ events: ODNM 2015, NCCA,IM 2015,CNSM, </a:t>
            </a:r>
            <a:r>
              <a:rPr lang="en-US" sz="1400" dirty="0" err="1"/>
              <a:t>CyberC</a:t>
            </a:r>
            <a:r>
              <a:rPr lang="en-US" sz="1400" dirty="0"/>
              <a:t>, </a:t>
            </a:r>
            <a:r>
              <a:rPr lang="en-US" sz="1400" dirty="0" err="1"/>
              <a:t>CommunicAsia,CloudNet</a:t>
            </a:r>
            <a:r>
              <a:rPr lang="en-US" sz="1400" dirty="0"/>
              <a:t> 2015,EWSDN, NOF 2015</a:t>
            </a:r>
            <a:r>
              <a:rPr lang="en-US" sz="1400" dirty="0" smtClean="0"/>
              <a:t>…</a:t>
            </a:r>
          </a:p>
          <a:p>
            <a:pPr marL="182880" indent="-182880">
              <a:spcBef>
                <a:spcPts val="0"/>
              </a:spcBef>
            </a:pPr>
            <a:r>
              <a:rPr lang="en-US" sz="1400" dirty="0" smtClean="0"/>
              <a:t>Publicity</a:t>
            </a:r>
            <a:r>
              <a:rPr lang="en-US" sz="1400" dirty="0"/>
              <a:t>: Issued 4 press </a:t>
            </a:r>
            <a:r>
              <a:rPr lang="en-US" sz="1400" dirty="0" smtClean="0"/>
              <a:t>releases; 5 </a:t>
            </a:r>
            <a:r>
              <a:rPr lang="en-US" sz="1400" dirty="0"/>
              <a:t>articles in industry-related </a:t>
            </a:r>
            <a:r>
              <a:rPr lang="en-US" sz="1400" dirty="0" smtClean="0"/>
              <a:t>publications. </a:t>
            </a:r>
          </a:p>
          <a:p>
            <a:pPr marL="182880" indent="-182880">
              <a:spcBef>
                <a:spcPts val="0"/>
              </a:spcBef>
            </a:pPr>
            <a:r>
              <a:rPr lang="en-US" altLang="en-US" sz="1400" dirty="0" smtClean="0"/>
              <a:t>Publications:</a:t>
            </a:r>
            <a:r>
              <a:rPr lang="en-US" sz="1400" dirty="0"/>
              <a:t> </a:t>
            </a:r>
            <a:r>
              <a:rPr lang="en-US" altLang="en-US" sz="1400" dirty="0" smtClean="0"/>
              <a:t>Communication </a:t>
            </a:r>
            <a:r>
              <a:rPr lang="en-US" altLang="en-US" sz="1400" dirty="0"/>
              <a:t>Special Edition on SDN, </a:t>
            </a:r>
            <a:r>
              <a:rPr lang="en-US" sz="1400" dirty="0" smtClean="0"/>
              <a:t>Launched IEEE </a:t>
            </a:r>
            <a:r>
              <a:rPr lang="en-US" sz="1400" dirty="0"/>
              <a:t>Softwarization </a:t>
            </a:r>
            <a:r>
              <a:rPr lang="en-US" sz="1400" dirty="0" err="1" smtClean="0"/>
              <a:t>eNewsletter</a:t>
            </a:r>
            <a:r>
              <a:rPr lang="en-US" sz="1400" dirty="0" smtClean="0"/>
              <a:t>, </a:t>
            </a:r>
            <a:r>
              <a:rPr lang="en-US" altLang="en-US" sz="1400" b="1" dirty="0">
                <a:solidFill>
                  <a:srgbClr val="0000FF"/>
                </a:solidFill>
              </a:rPr>
              <a:t>LOI for SDN Publication </a:t>
            </a:r>
            <a:r>
              <a:rPr lang="en-US" altLang="en-US" sz="1400" dirty="0" smtClean="0"/>
              <a:t>SDN Draft, SDN </a:t>
            </a:r>
            <a:r>
              <a:rPr lang="en-US" sz="1400" dirty="0" smtClean="0"/>
              <a:t>Blog established</a:t>
            </a:r>
            <a:endParaRPr lang="en-US" altLang="en-US" sz="1400" dirty="0"/>
          </a:p>
          <a:p>
            <a:pPr marL="180975" lvl="2" indent="-180975">
              <a:spcBef>
                <a:spcPts val="0"/>
              </a:spcBef>
              <a:buClrTx/>
              <a:buSzPct val="135000"/>
              <a:buBlip>
                <a:blip r:embed="rId2"/>
              </a:buBlip>
            </a:pPr>
            <a:r>
              <a:rPr lang="en-US" altLang="en-US" sz="1400" dirty="0"/>
              <a:t>Standards: </a:t>
            </a:r>
            <a:r>
              <a:rPr lang="en-US" altLang="en-US" sz="1400" b="1" dirty="0">
                <a:solidFill>
                  <a:srgbClr val="0000FF"/>
                </a:solidFill>
              </a:rPr>
              <a:t>Standards Workshop June </a:t>
            </a:r>
            <a:r>
              <a:rPr lang="en-US" altLang="en-US" sz="1400" b="1" dirty="0" smtClean="0">
                <a:solidFill>
                  <a:srgbClr val="0000FF"/>
                </a:solidFill>
              </a:rPr>
              <a:t>2015</a:t>
            </a:r>
          </a:p>
          <a:p>
            <a:pPr marL="409575" lvl="3" indent="-180975">
              <a:spcBef>
                <a:spcPts val="0"/>
              </a:spcBef>
              <a:buClrTx/>
              <a:buSzPct val="100000"/>
              <a:buFont typeface="Verdana" pitchFamily="34" charset="0"/>
              <a:buChar char="−"/>
            </a:pPr>
            <a:r>
              <a:rPr lang="en-US" altLang="en-US" sz="1400" dirty="0" smtClean="0"/>
              <a:t>4 </a:t>
            </a:r>
            <a:r>
              <a:rPr lang="en-US" altLang="en-US" sz="1400" dirty="0"/>
              <a:t>study groups formed: (</a:t>
            </a:r>
            <a:r>
              <a:rPr lang="en-US" sz="1400" dirty="0"/>
              <a:t>Security, Reliability and Performance study group; 2nd study group formed under NGSON project; Software Defined and Virtualized Wireless Access Research Group, Structured Abstraction  Research Group</a:t>
            </a:r>
          </a:p>
          <a:p>
            <a:pPr marL="180975" indent="-180975">
              <a:spcBef>
                <a:spcPts val="0"/>
              </a:spcBef>
            </a:pPr>
            <a:endParaRPr lang="fr-FR" sz="1400" dirty="0"/>
          </a:p>
        </p:txBody>
      </p:sp>
      <p:sp>
        <p:nvSpPr>
          <p:cNvPr id="10" name="Espace réservé du contenu 9"/>
          <p:cNvSpPr>
            <a:spLocks noGrp="1"/>
          </p:cNvSpPr>
          <p:nvPr>
            <p:ph sz="quarter" idx="24"/>
          </p:nvPr>
        </p:nvSpPr>
        <p:spPr>
          <a:xfrm>
            <a:off x="4226380" y="1580967"/>
            <a:ext cx="4910899" cy="5016508"/>
          </a:xfrm>
          <a:noFill/>
          <a:ln>
            <a:noFill/>
          </a:ln>
        </p:spPr>
        <p:txBody>
          <a:bodyPr vert="horz" wrap="square" lIns="91440" tIns="45720" rIns="91440" bIns="45720" numCol="1" anchor="t" anchorCtr="0" compatLnSpc="1">
            <a:prstTxWarp prst="textNoShape">
              <a:avLst/>
            </a:prstTxWarp>
          </a:bodyPr>
          <a:lstStyle/>
          <a:p>
            <a:pPr marL="180975" indent="-180975">
              <a:spcBef>
                <a:spcPts val="0"/>
              </a:spcBef>
            </a:pPr>
            <a:r>
              <a:rPr lang="en-US" sz="1400" dirty="0" smtClean="0"/>
              <a:t>Expand recognition internationally as a leader in “SDN /NFV” including 5G and beyond. </a:t>
            </a:r>
            <a:r>
              <a:rPr lang="en-US" sz="1400" dirty="0"/>
              <a:t>Grow the SDN-NFV </a:t>
            </a:r>
            <a:r>
              <a:rPr lang="en-US" sz="1400" dirty="0" smtClean="0"/>
              <a:t>community</a:t>
            </a:r>
          </a:p>
          <a:p>
            <a:pPr marL="180975" indent="-180975">
              <a:spcBef>
                <a:spcPts val="0"/>
              </a:spcBef>
            </a:pPr>
            <a:r>
              <a:rPr lang="en-US" sz="1400" dirty="0" smtClean="0"/>
              <a:t>Increase participation of IEEE OUs (</a:t>
            </a:r>
            <a:r>
              <a:rPr lang="en-US" sz="1400" dirty="0" err="1" smtClean="0"/>
              <a:t>e.g</a:t>
            </a:r>
            <a:r>
              <a:rPr lang="en-US" sz="1400" dirty="0" smtClean="0"/>
              <a:t>, S/Cs, IEEE-SA, MGA, EA) and external OUs </a:t>
            </a:r>
          </a:p>
          <a:p>
            <a:pPr marL="180975" indent="-180975">
              <a:spcBef>
                <a:spcPts val="0"/>
              </a:spcBef>
            </a:pPr>
            <a:r>
              <a:rPr lang="en-US" sz="1400" dirty="0" smtClean="0"/>
              <a:t>Move forward to Phase 1 &amp; 2 of </a:t>
            </a:r>
            <a:r>
              <a:rPr lang="en-US" sz="1400" b="1" dirty="0">
                <a:solidFill>
                  <a:srgbClr val="0000FF"/>
                </a:solidFill>
              </a:rPr>
              <a:t>IEEE Transactions on Network and Service Softwarization </a:t>
            </a:r>
            <a:r>
              <a:rPr lang="en-US" sz="1400" dirty="0">
                <a:solidFill>
                  <a:srgbClr val="0000FF"/>
                </a:solidFill>
              </a:rPr>
              <a:t>(TNSS</a:t>
            </a:r>
            <a:r>
              <a:rPr lang="en-US" sz="1400" dirty="0" smtClean="0">
                <a:solidFill>
                  <a:srgbClr val="0000FF"/>
                </a:solidFill>
              </a:rPr>
              <a:t>)</a:t>
            </a:r>
          </a:p>
          <a:p>
            <a:pPr marL="180975" indent="-180975">
              <a:spcBef>
                <a:spcPts val="0"/>
              </a:spcBef>
            </a:pPr>
            <a:r>
              <a:rPr lang="en-US" sz="1400" dirty="0" smtClean="0">
                <a:solidFill>
                  <a:srgbClr val="000000"/>
                </a:solidFill>
              </a:rPr>
              <a:t>Expand International Workshop series on 5G and Beyond topics in conjunction with associated projects</a:t>
            </a:r>
          </a:p>
          <a:p>
            <a:pPr marL="180975" indent="-180975">
              <a:spcBef>
                <a:spcPts val="0"/>
              </a:spcBef>
            </a:pPr>
            <a:r>
              <a:rPr lang="en-US" sz="1400" dirty="0" smtClean="0"/>
              <a:t>Work with IEEE-SA towards new Standards for SDN related </a:t>
            </a:r>
            <a:endParaRPr lang="en-US" sz="1400" dirty="0" smtClean="0">
              <a:solidFill>
                <a:srgbClr val="0000FF"/>
              </a:solidFill>
            </a:endParaRPr>
          </a:p>
          <a:p>
            <a:pPr marL="180975" indent="-180975">
              <a:spcBef>
                <a:spcPts val="0"/>
              </a:spcBef>
            </a:pPr>
            <a:r>
              <a:rPr lang="en-US" sz="1400" dirty="0" smtClean="0"/>
              <a:t>Grow and expand </a:t>
            </a:r>
            <a:r>
              <a:rPr lang="en-US" sz="1400" b="1" dirty="0" err="1" smtClean="0">
                <a:solidFill>
                  <a:srgbClr val="0000FF"/>
                </a:solidFill>
              </a:rPr>
              <a:t>NetSoft</a:t>
            </a:r>
            <a:r>
              <a:rPr lang="en-US" sz="1400" b="1" dirty="0" smtClean="0">
                <a:solidFill>
                  <a:srgbClr val="0000FF"/>
                </a:solidFill>
              </a:rPr>
              <a:t> 2016 </a:t>
            </a:r>
            <a:r>
              <a:rPr lang="en-US" sz="1400" dirty="0" smtClean="0"/>
              <a:t>scheduled for June 2016 at Seoul Korea</a:t>
            </a:r>
          </a:p>
          <a:p>
            <a:pPr marL="180975" indent="-180975">
              <a:spcBef>
                <a:spcPts val="0"/>
              </a:spcBef>
            </a:pPr>
            <a:r>
              <a:rPr lang="en-US" sz="1400" dirty="0" smtClean="0">
                <a:solidFill>
                  <a:srgbClr val="000000"/>
                </a:solidFill>
              </a:rPr>
              <a:t>Launch a Distinguished Lecturer </a:t>
            </a:r>
            <a:r>
              <a:rPr lang="en-US" sz="1400" dirty="0" smtClean="0"/>
              <a:t>(series) on SDN-NFV technologies and policy frameworks</a:t>
            </a:r>
          </a:p>
          <a:p>
            <a:pPr marL="180975" indent="-180975">
              <a:spcBef>
                <a:spcPts val="0"/>
              </a:spcBef>
            </a:pPr>
            <a:r>
              <a:rPr lang="en-US" sz="1400" dirty="0" smtClean="0"/>
              <a:t>Contribute special workshops and tracks to existing IEEE Conferences and Summits</a:t>
            </a:r>
          </a:p>
          <a:p>
            <a:pPr marL="180975" indent="-180975">
              <a:spcBef>
                <a:spcPts val="0"/>
              </a:spcBef>
            </a:pPr>
            <a:r>
              <a:rPr lang="en-US" sz="1400" dirty="0" smtClean="0"/>
              <a:t>Develop SDN /NFV (Webinars, tutorials, and special Virtual Labs)</a:t>
            </a:r>
          </a:p>
          <a:p>
            <a:pPr marL="180975" indent="-180975">
              <a:spcBef>
                <a:spcPts val="0"/>
              </a:spcBef>
            </a:pPr>
            <a:r>
              <a:rPr lang="en-US" sz="1400" dirty="0" smtClean="0"/>
              <a:t>Grow Outreach Community</a:t>
            </a:r>
          </a:p>
          <a:p>
            <a:pPr marL="180975" indent="-180975">
              <a:spcBef>
                <a:spcPts val="0"/>
              </a:spcBef>
            </a:pPr>
            <a:r>
              <a:rPr lang="en-US" sz="1400" dirty="0" smtClean="0"/>
              <a:t>Develop </a:t>
            </a:r>
            <a:r>
              <a:rPr lang="en-US" sz="1400" b="1" dirty="0" smtClean="0">
                <a:solidFill>
                  <a:srgbClr val="0000FF"/>
                </a:solidFill>
              </a:rPr>
              <a:t>Open Source Test Beds</a:t>
            </a:r>
          </a:p>
        </p:txBody>
      </p:sp>
      <p:sp>
        <p:nvSpPr>
          <p:cNvPr id="21506" name="Title 1"/>
          <p:cNvSpPr>
            <a:spLocks noGrp="1"/>
          </p:cNvSpPr>
          <p:nvPr>
            <p:ph type="title"/>
          </p:nvPr>
        </p:nvSpPr>
        <p:spPr>
          <a:xfrm>
            <a:off x="142692" y="135133"/>
            <a:ext cx="8682769" cy="1076030"/>
          </a:xfrm>
        </p:spPr>
        <p:txBody>
          <a:bodyPr/>
          <a:lstStyle/>
          <a:p>
            <a:r>
              <a:rPr lang="en-US" altLang="en-US" dirty="0" smtClean="0"/>
              <a:t>SDN Initiative</a:t>
            </a:r>
            <a:r>
              <a:rPr lang="en-US" altLang="en-US" sz="2800" dirty="0" smtClean="0"/>
              <a:t/>
            </a:r>
            <a:br>
              <a:rPr lang="en-US" altLang="en-US" sz="2800" dirty="0" smtClean="0"/>
            </a:br>
            <a:r>
              <a:rPr lang="en-US" altLang="en-US" sz="1600" b="0" dirty="0" smtClean="0">
                <a:latin typeface="+mn-lt"/>
              </a:rPr>
              <a:t>Antonio </a:t>
            </a:r>
            <a:r>
              <a:rPr lang="en-US" altLang="en-US" sz="1600" b="0" dirty="0" err="1" smtClean="0">
                <a:latin typeface="+mn-lt"/>
              </a:rPr>
              <a:t>Manzalini</a:t>
            </a:r>
            <a:r>
              <a:rPr lang="en-US" altLang="en-US" sz="1600" b="0" dirty="0" smtClean="0">
                <a:latin typeface="+mn-lt"/>
              </a:rPr>
              <a:t> Initiative Chair</a:t>
            </a:r>
            <a:r>
              <a:rPr lang="en-US" sz="1600" b="0" dirty="0" smtClean="0">
                <a:latin typeface="+mn-lt"/>
              </a:rPr>
              <a:t/>
            </a:r>
            <a:br>
              <a:rPr lang="en-US" sz="1600" b="0" dirty="0" smtClean="0">
                <a:latin typeface="+mn-lt"/>
              </a:rPr>
            </a:br>
            <a:r>
              <a:rPr lang="en-US" sz="1600" b="0" dirty="0" smtClean="0">
                <a:latin typeface="+mn-lt"/>
              </a:rPr>
              <a:t>Tim </a:t>
            </a:r>
            <a:r>
              <a:rPr lang="en-US" sz="1600" b="0" dirty="0" err="1" smtClean="0">
                <a:latin typeface="+mn-lt"/>
              </a:rPr>
              <a:t>Kostyk</a:t>
            </a:r>
            <a:r>
              <a:rPr lang="en-US" sz="1600" b="0" dirty="0" smtClean="0">
                <a:latin typeface="+mn-lt"/>
              </a:rPr>
              <a:t>, Program Director, t.kostyk@ieee.org</a:t>
            </a:r>
            <a:endParaRPr lang="en-US" altLang="en-US" sz="1600" b="0" dirty="0">
              <a:latin typeface="+mn-lt"/>
            </a:endParaRPr>
          </a:p>
        </p:txBody>
      </p:sp>
      <p:sp>
        <p:nvSpPr>
          <p:cNvPr id="5" name="Slide Number Placeholder 4"/>
          <p:cNvSpPr>
            <a:spLocks noGrp="1"/>
          </p:cNvSpPr>
          <p:nvPr>
            <p:ph type="sldNum" sz="quarter" idx="25"/>
          </p:nvPr>
        </p:nvSpPr>
        <p:spPr/>
        <p:txBody>
          <a:bodyPr/>
          <a:lstStyle/>
          <a:p>
            <a:fld id="{ED98AF41-9952-414C-8676-AB1E03264C78}" type="slidenum">
              <a:rPr lang="en-US" smtClean="0"/>
              <a:pPr/>
              <a:t>57</a:t>
            </a:fld>
            <a:endParaRPr lang="en-US" dirty="0"/>
          </a:p>
        </p:txBody>
      </p:sp>
      <p:sp>
        <p:nvSpPr>
          <p:cNvPr id="4" name="TextBox 3"/>
          <p:cNvSpPr txBox="1"/>
          <p:nvPr/>
        </p:nvSpPr>
        <p:spPr>
          <a:xfrm>
            <a:off x="0" y="1327624"/>
            <a:ext cx="4659923" cy="338554"/>
          </a:xfrm>
          <a:prstGeom prst="rect">
            <a:avLst/>
          </a:prstGeom>
          <a:ln>
            <a:noFill/>
          </a:ln>
        </p:spPr>
        <p:txBody>
          <a:bodyPr wrap="square" numCol="1" rtlCol="0">
            <a:spAutoFit/>
          </a:bodyPr>
          <a:lstStyle/>
          <a:p>
            <a:pPr algn="ctr">
              <a:spcBef>
                <a:spcPts val="600"/>
              </a:spcBef>
            </a:pPr>
            <a:r>
              <a:rPr lang="en-US" sz="1600" b="1" dirty="0" smtClean="0">
                <a:solidFill>
                  <a:schemeClr val="tx2"/>
                </a:solidFill>
              </a:rPr>
              <a:t>2015 Milestones</a:t>
            </a:r>
            <a:endParaRPr lang="en-US" sz="1600" dirty="0" smtClean="0">
              <a:solidFill>
                <a:schemeClr val="tx2"/>
              </a:solidFill>
            </a:endParaRPr>
          </a:p>
        </p:txBody>
      </p:sp>
      <p:sp>
        <p:nvSpPr>
          <p:cNvPr id="7" name="TextBox 6"/>
          <p:cNvSpPr txBox="1"/>
          <p:nvPr/>
        </p:nvSpPr>
        <p:spPr>
          <a:xfrm>
            <a:off x="4484077" y="1342016"/>
            <a:ext cx="4659923" cy="338554"/>
          </a:xfrm>
          <a:prstGeom prst="rect">
            <a:avLst/>
          </a:prstGeom>
          <a:ln>
            <a:noFill/>
          </a:ln>
        </p:spPr>
        <p:txBody>
          <a:bodyPr wrap="square" numCol="1" rtlCol="0">
            <a:spAutoFit/>
          </a:bodyPr>
          <a:lstStyle/>
          <a:p>
            <a:pPr algn="ctr">
              <a:spcBef>
                <a:spcPts val="600"/>
              </a:spcBef>
            </a:pPr>
            <a:r>
              <a:rPr lang="en-US" sz="1600" b="1" dirty="0" smtClean="0">
                <a:solidFill>
                  <a:schemeClr val="tx2"/>
                </a:solidFill>
              </a:rPr>
              <a:t>2016 Plans</a:t>
            </a:r>
          </a:p>
        </p:txBody>
      </p:sp>
      <p:pic>
        <p:nvPicPr>
          <p:cNvPr id="2" name="Picture 1"/>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389404" y="135133"/>
            <a:ext cx="1436057" cy="716491"/>
          </a:xfrm>
          <a:prstGeom prst="rect">
            <a:avLst/>
          </a:prstGeom>
        </p:spPr>
      </p:pic>
      <p:sp>
        <p:nvSpPr>
          <p:cNvPr id="3" name="Date Placeholder 2"/>
          <p:cNvSpPr>
            <a:spLocks noGrp="1"/>
          </p:cNvSpPr>
          <p:nvPr>
            <p:ph type="dt" sz="half" idx="26"/>
          </p:nvPr>
        </p:nvSpPr>
        <p:spPr/>
        <p:txBody>
          <a:bodyPr/>
          <a:lstStyle/>
          <a:p>
            <a:pPr>
              <a:defRPr/>
            </a:pPr>
            <a:r>
              <a:rPr lang="en-US" smtClean="0"/>
              <a:t>20 November 2015</a:t>
            </a:r>
            <a:endParaRPr lang="en-US" dirty="0"/>
          </a:p>
        </p:txBody>
      </p:sp>
    </p:spTree>
    <p:extLst>
      <p:ext uri="{BB962C8B-B14F-4D97-AF65-F5344CB8AC3E}">
        <p14:creationId xmlns:p14="http://schemas.microsoft.com/office/powerpoint/2010/main" val="193203744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xmlns:p14="http://schemas.microsoft.com/office/powerpoint/2010/mai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p:cNvSpPr>
            <a:spLocks noGrp="1"/>
          </p:cNvSpPr>
          <p:nvPr>
            <p:ph type="body" idx="1"/>
          </p:nvPr>
        </p:nvSpPr>
        <p:spPr>
          <a:xfrm>
            <a:off x="357186" y="1342253"/>
            <a:ext cx="4035247" cy="789828"/>
          </a:xfrm>
        </p:spPr>
        <p:txBody>
          <a:bodyPr anchor="t"/>
          <a:lstStyle/>
          <a:p>
            <a:r>
              <a:rPr lang="en-US" sz="1800" b="1" dirty="0" smtClean="0">
                <a:solidFill>
                  <a:schemeClr val="accent1"/>
                </a:solidFill>
              </a:rPr>
              <a:t>2015 Milestones</a:t>
            </a:r>
            <a:endParaRPr lang="en-US" sz="1800" b="1" dirty="0">
              <a:solidFill>
                <a:schemeClr val="accent1"/>
              </a:solidFill>
            </a:endParaRPr>
          </a:p>
        </p:txBody>
      </p:sp>
      <p:sp>
        <p:nvSpPr>
          <p:cNvPr id="7" name="Text Placeholder 6"/>
          <p:cNvSpPr>
            <a:spLocks noGrp="1"/>
          </p:cNvSpPr>
          <p:nvPr>
            <p:ph type="body" idx="17"/>
          </p:nvPr>
        </p:nvSpPr>
        <p:spPr>
          <a:xfrm>
            <a:off x="4703762" y="1349334"/>
            <a:ext cx="3987803" cy="789828"/>
          </a:xfrm>
        </p:spPr>
        <p:txBody>
          <a:bodyPr anchor="t"/>
          <a:lstStyle/>
          <a:p>
            <a:r>
              <a:rPr lang="en-US" sz="1800" b="1" dirty="0" smtClean="0">
                <a:solidFill>
                  <a:schemeClr val="accent1"/>
                </a:solidFill>
              </a:rPr>
              <a:t>2016 Plans</a:t>
            </a:r>
            <a:endParaRPr lang="en-US" sz="1800" b="1" dirty="0">
              <a:solidFill>
                <a:schemeClr val="accent1"/>
              </a:solidFill>
            </a:endParaRPr>
          </a:p>
        </p:txBody>
      </p:sp>
      <p:sp>
        <p:nvSpPr>
          <p:cNvPr id="3" name="Content Placeholder 2"/>
          <p:cNvSpPr>
            <a:spLocks noGrp="1"/>
          </p:cNvSpPr>
          <p:nvPr>
            <p:ph sz="quarter" idx="24"/>
          </p:nvPr>
        </p:nvSpPr>
        <p:spPr>
          <a:xfrm>
            <a:off x="86498" y="1813486"/>
            <a:ext cx="4540396" cy="3352800"/>
          </a:xfrm>
        </p:spPr>
        <p:txBody>
          <a:bodyPr/>
          <a:lstStyle/>
          <a:p>
            <a:r>
              <a:rPr lang="en-US" sz="1600" b="1" dirty="0" smtClean="0">
                <a:solidFill>
                  <a:srgbClr val="0000FF"/>
                </a:solidFill>
              </a:rPr>
              <a:t>Kick-off Webinar </a:t>
            </a:r>
            <a:r>
              <a:rPr lang="en-US" sz="1600" dirty="0" smtClean="0"/>
              <a:t>(26 Sept)</a:t>
            </a:r>
          </a:p>
          <a:p>
            <a:pPr lvl="1"/>
            <a:r>
              <a:rPr lang="en-US" sz="1600" dirty="0" smtClean="0"/>
              <a:t>About a dozen S/Cs expressed interest to be part of IEEE Brain</a:t>
            </a:r>
          </a:p>
          <a:p>
            <a:r>
              <a:rPr lang="en-US" sz="1600" dirty="0" smtClean="0"/>
              <a:t>Branding/Visibility </a:t>
            </a:r>
          </a:p>
          <a:p>
            <a:pPr lvl="1"/>
            <a:r>
              <a:rPr lang="en-US" sz="1600" dirty="0" smtClean="0"/>
              <a:t>Creation of a brain logo </a:t>
            </a:r>
          </a:p>
          <a:p>
            <a:pPr lvl="1"/>
            <a:r>
              <a:rPr lang="en-US" sz="1600" dirty="0" smtClean="0"/>
              <a:t>Brain promo and lab profile videos</a:t>
            </a:r>
          </a:p>
          <a:p>
            <a:pPr lvl="1"/>
            <a:r>
              <a:rPr lang="en-US" sz="1600" dirty="0" smtClean="0"/>
              <a:t>Brain web portal by year end</a:t>
            </a:r>
          </a:p>
          <a:p>
            <a:r>
              <a:rPr lang="en-US" sz="1600" b="1" dirty="0" smtClean="0">
                <a:solidFill>
                  <a:srgbClr val="0000FF"/>
                </a:solidFill>
              </a:rPr>
              <a:t>1</a:t>
            </a:r>
            <a:r>
              <a:rPr lang="en-US" sz="1600" b="1" baseline="30000" dirty="0" smtClean="0">
                <a:solidFill>
                  <a:srgbClr val="0000FF"/>
                </a:solidFill>
              </a:rPr>
              <a:t>st</a:t>
            </a:r>
            <a:r>
              <a:rPr lang="en-US" sz="1600" b="1" dirty="0" smtClean="0">
                <a:solidFill>
                  <a:srgbClr val="0000FF"/>
                </a:solidFill>
              </a:rPr>
              <a:t> Brain Workshop</a:t>
            </a:r>
            <a:r>
              <a:rPr lang="en-US" sz="1600" dirty="0" smtClean="0"/>
              <a:t>, Columbia University (14 Dec)</a:t>
            </a:r>
          </a:p>
          <a:p>
            <a:pPr lvl="1"/>
            <a:r>
              <a:rPr lang="en-US" sz="1600" dirty="0" smtClean="0"/>
              <a:t>Renowned keynote speakers (Rafael </a:t>
            </a:r>
            <a:r>
              <a:rPr lang="en-US" sz="1600" dirty="0" err="1" smtClean="0"/>
              <a:t>Yuste</a:t>
            </a:r>
            <a:r>
              <a:rPr lang="en-US" sz="1600" dirty="0" smtClean="0"/>
              <a:t>-Columbia, Jan </a:t>
            </a:r>
            <a:r>
              <a:rPr lang="en-US" sz="1600" dirty="0" err="1" smtClean="0"/>
              <a:t>Rabaey</a:t>
            </a:r>
            <a:r>
              <a:rPr lang="en-US" sz="1600" dirty="0" smtClean="0"/>
              <a:t>-UC Berkeley)</a:t>
            </a:r>
          </a:p>
          <a:p>
            <a:pPr lvl="1"/>
            <a:r>
              <a:rPr lang="en-US" sz="1600" dirty="0" smtClean="0"/>
              <a:t>Several S/Cs presenting their perspectives and activities</a:t>
            </a:r>
          </a:p>
          <a:p>
            <a:pPr lvl="1"/>
            <a:endParaRPr lang="en-US" sz="1600" dirty="0" smtClean="0"/>
          </a:p>
          <a:p>
            <a:endParaRPr lang="en-US" sz="1600" dirty="0" smtClean="0"/>
          </a:p>
          <a:p>
            <a:endParaRPr lang="en-US" sz="1600" dirty="0"/>
          </a:p>
        </p:txBody>
      </p:sp>
      <p:sp>
        <p:nvSpPr>
          <p:cNvPr id="8" name="Content Placeholder 7"/>
          <p:cNvSpPr>
            <a:spLocks noGrp="1"/>
          </p:cNvSpPr>
          <p:nvPr>
            <p:ph sz="quarter" idx="25"/>
          </p:nvPr>
        </p:nvSpPr>
        <p:spPr>
          <a:xfrm>
            <a:off x="4392434" y="1813486"/>
            <a:ext cx="4751566" cy="3352800"/>
          </a:xfrm>
        </p:spPr>
        <p:txBody>
          <a:bodyPr/>
          <a:lstStyle/>
          <a:p>
            <a:pPr>
              <a:spcBef>
                <a:spcPts val="300"/>
              </a:spcBef>
            </a:pPr>
            <a:r>
              <a:rPr lang="en-US" sz="1600" dirty="0" smtClean="0"/>
              <a:t>Establish steering committee and subgroups</a:t>
            </a:r>
          </a:p>
          <a:p>
            <a:pPr>
              <a:spcBef>
                <a:spcPts val="300"/>
              </a:spcBef>
            </a:pPr>
            <a:r>
              <a:rPr lang="en-US" sz="1600" b="1" dirty="0" smtClean="0">
                <a:solidFill>
                  <a:srgbClr val="0000FF"/>
                </a:solidFill>
              </a:rPr>
              <a:t>SBMT</a:t>
            </a:r>
            <a:r>
              <a:rPr lang="en-US" sz="1600" dirty="0" smtClean="0">
                <a:solidFill>
                  <a:srgbClr val="0000FF"/>
                </a:solidFill>
              </a:rPr>
              <a:t> </a:t>
            </a:r>
            <a:r>
              <a:rPr lang="en-US" sz="1600" b="1" dirty="0">
                <a:solidFill>
                  <a:srgbClr val="0000FF"/>
                </a:solidFill>
              </a:rPr>
              <a:t>Workshop </a:t>
            </a:r>
            <a:r>
              <a:rPr lang="en-US" sz="1600" dirty="0" smtClean="0"/>
              <a:t>(Society for Brain Mapping and Therapeutics), Miami, April</a:t>
            </a:r>
          </a:p>
          <a:p>
            <a:pPr>
              <a:spcBef>
                <a:spcPts val="300"/>
              </a:spcBef>
            </a:pPr>
            <a:r>
              <a:rPr lang="en-US" sz="1600" b="1" dirty="0">
                <a:solidFill>
                  <a:srgbClr val="0000FF"/>
                </a:solidFill>
              </a:rPr>
              <a:t>S</a:t>
            </a:r>
            <a:r>
              <a:rPr lang="en-US" sz="1600" b="1" dirty="0" smtClean="0">
                <a:solidFill>
                  <a:srgbClr val="0000FF"/>
                </a:solidFill>
              </a:rPr>
              <a:t>pecial issue </a:t>
            </a:r>
            <a:r>
              <a:rPr lang="en-US" sz="1600" dirty="0" smtClean="0"/>
              <a:t>“State-of-the-Art in Brain Machine Interfaces” planned for IEEE TNSRE</a:t>
            </a:r>
          </a:p>
          <a:p>
            <a:pPr>
              <a:spcBef>
                <a:spcPts val="300"/>
              </a:spcBef>
            </a:pPr>
            <a:r>
              <a:rPr lang="en-US" sz="1600" b="1" dirty="0" smtClean="0">
                <a:solidFill>
                  <a:srgbClr val="0000FF"/>
                </a:solidFill>
              </a:rPr>
              <a:t>Host 2</a:t>
            </a:r>
            <a:r>
              <a:rPr lang="en-US" sz="1600" b="1" baseline="30000" dirty="0" smtClean="0">
                <a:solidFill>
                  <a:srgbClr val="0000FF"/>
                </a:solidFill>
              </a:rPr>
              <a:t>nd</a:t>
            </a:r>
            <a:r>
              <a:rPr lang="en-US" sz="1600" b="1" dirty="0" smtClean="0">
                <a:solidFill>
                  <a:srgbClr val="0000FF"/>
                </a:solidFill>
              </a:rPr>
              <a:t> Brain Workshop </a:t>
            </a:r>
            <a:r>
              <a:rPr lang="en-US" sz="1600" dirty="0" smtClean="0"/>
              <a:t>(west coast)</a:t>
            </a:r>
          </a:p>
          <a:p>
            <a:pPr>
              <a:spcBef>
                <a:spcPts val="300"/>
              </a:spcBef>
            </a:pPr>
            <a:r>
              <a:rPr lang="en-US" sz="1600" dirty="0" smtClean="0"/>
              <a:t>Organize a multi-society brain panel/session</a:t>
            </a:r>
          </a:p>
          <a:p>
            <a:pPr>
              <a:spcBef>
                <a:spcPts val="300"/>
              </a:spcBef>
            </a:pPr>
            <a:r>
              <a:rPr lang="en-US" sz="1600" dirty="0" smtClean="0"/>
              <a:t>Seed joint projects to catalyze  inter-society collaboration </a:t>
            </a:r>
          </a:p>
          <a:p>
            <a:pPr>
              <a:spcBef>
                <a:spcPts val="300"/>
              </a:spcBef>
            </a:pPr>
            <a:r>
              <a:rPr lang="en-US" sz="1600" dirty="0" smtClean="0"/>
              <a:t>Grow brain community </a:t>
            </a:r>
          </a:p>
          <a:p>
            <a:pPr lvl="1">
              <a:spcBef>
                <a:spcPts val="300"/>
              </a:spcBef>
            </a:pPr>
            <a:r>
              <a:rPr lang="en-US" sz="1600" b="1" dirty="0" smtClean="0">
                <a:solidFill>
                  <a:srgbClr val="0000FF"/>
                </a:solidFill>
              </a:rPr>
              <a:t>Launch </a:t>
            </a:r>
            <a:r>
              <a:rPr lang="en-US" sz="1600" b="1" dirty="0" err="1" smtClean="0">
                <a:solidFill>
                  <a:srgbClr val="0000FF"/>
                </a:solidFill>
              </a:rPr>
              <a:t>eNewsletter</a:t>
            </a:r>
            <a:endParaRPr lang="en-US" sz="1600" b="1" dirty="0" smtClean="0">
              <a:solidFill>
                <a:srgbClr val="0000FF"/>
              </a:solidFill>
            </a:endParaRPr>
          </a:p>
          <a:p>
            <a:pPr lvl="1">
              <a:spcBef>
                <a:spcPts val="300"/>
              </a:spcBef>
            </a:pPr>
            <a:r>
              <a:rPr lang="en-US" sz="1600" dirty="0" smtClean="0"/>
              <a:t>Create social media channels</a:t>
            </a:r>
          </a:p>
          <a:p>
            <a:pPr lvl="1">
              <a:spcBef>
                <a:spcPts val="300"/>
              </a:spcBef>
            </a:pPr>
            <a:r>
              <a:rPr lang="en-US" sz="1600" dirty="0" smtClean="0"/>
              <a:t>Curate content for web portal </a:t>
            </a:r>
          </a:p>
          <a:p>
            <a:pPr lvl="1">
              <a:spcBef>
                <a:spcPts val="300"/>
              </a:spcBef>
            </a:pPr>
            <a:r>
              <a:rPr lang="en-US" sz="1600" dirty="0" smtClean="0"/>
              <a:t>MOOC offerings</a:t>
            </a:r>
          </a:p>
        </p:txBody>
      </p:sp>
      <p:sp>
        <p:nvSpPr>
          <p:cNvPr id="2" name="Title 1"/>
          <p:cNvSpPr>
            <a:spLocks noGrp="1"/>
          </p:cNvSpPr>
          <p:nvPr>
            <p:ph type="title"/>
          </p:nvPr>
        </p:nvSpPr>
        <p:spPr>
          <a:xfrm>
            <a:off x="236806" y="115373"/>
            <a:ext cx="8590671" cy="1076030"/>
          </a:xfrm>
        </p:spPr>
        <p:txBody>
          <a:bodyPr/>
          <a:lstStyle/>
          <a:p>
            <a:r>
              <a:rPr lang="en-US" dirty="0" smtClean="0"/>
              <a:t>Brain Initiative</a:t>
            </a:r>
            <a:r>
              <a:rPr lang="en-US" sz="2800" dirty="0" smtClean="0"/>
              <a:t/>
            </a:r>
            <a:br>
              <a:rPr lang="en-US" sz="2800" dirty="0" smtClean="0"/>
            </a:br>
            <a:r>
              <a:rPr lang="en-US" sz="1600" b="0" dirty="0" smtClean="0">
                <a:latin typeface="+mn-lt"/>
              </a:rPr>
              <a:t>Paul </a:t>
            </a:r>
            <a:r>
              <a:rPr lang="en-US" sz="1600" b="0" dirty="0" err="1" smtClean="0">
                <a:latin typeface="+mn-lt"/>
              </a:rPr>
              <a:t>Sajda</a:t>
            </a:r>
            <a:r>
              <a:rPr lang="en-US" sz="1600" b="0" dirty="0" smtClean="0">
                <a:latin typeface="+mn-lt"/>
              </a:rPr>
              <a:t>, Chair; Jose </a:t>
            </a:r>
            <a:r>
              <a:rPr lang="en-US" sz="1600" b="0" dirty="0" err="1" smtClean="0">
                <a:latin typeface="+mn-lt"/>
              </a:rPr>
              <a:t>Carmena</a:t>
            </a:r>
            <a:r>
              <a:rPr lang="en-US" sz="1600" b="0" dirty="0" smtClean="0">
                <a:latin typeface="+mn-lt"/>
              </a:rPr>
              <a:t>, Vice Chair</a:t>
            </a:r>
            <a:br>
              <a:rPr lang="en-US" sz="1600" b="0" dirty="0" smtClean="0">
                <a:latin typeface="+mn-lt"/>
              </a:rPr>
            </a:br>
            <a:r>
              <a:rPr lang="en-US" sz="1600" b="0" dirty="0" smtClean="0">
                <a:latin typeface="+mn-lt"/>
              </a:rPr>
              <a:t>Sin-</a:t>
            </a:r>
            <a:r>
              <a:rPr lang="en-US" sz="1600" b="0" dirty="0" err="1" smtClean="0">
                <a:latin typeface="+mn-lt"/>
              </a:rPr>
              <a:t>Kuen</a:t>
            </a:r>
            <a:r>
              <a:rPr lang="en-US" sz="1600" b="0" dirty="0" smtClean="0">
                <a:latin typeface="+mn-lt"/>
              </a:rPr>
              <a:t> Hawkins, Program Manager, sinkuen.hawkins@ieee.org</a:t>
            </a:r>
            <a:endParaRPr lang="en-US" sz="1600" b="0" dirty="0">
              <a:latin typeface="+mn-lt"/>
            </a:endParaRPr>
          </a:p>
        </p:txBody>
      </p:sp>
      <p:sp>
        <p:nvSpPr>
          <p:cNvPr id="4" name="Slide Number Placeholder 3"/>
          <p:cNvSpPr>
            <a:spLocks noGrp="1"/>
          </p:cNvSpPr>
          <p:nvPr>
            <p:ph type="sldNum" sz="quarter" idx="26"/>
          </p:nvPr>
        </p:nvSpPr>
        <p:spPr/>
        <p:txBody>
          <a:bodyPr/>
          <a:lstStyle/>
          <a:p>
            <a:pPr>
              <a:defRPr/>
            </a:pPr>
            <a:fld id="{742CE1F0-28BF-A844-9B91-A150FCA372DE}" type="slidenum">
              <a:rPr lang="en-US" smtClean="0"/>
              <a:pPr>
                <a:defRPr/>
              </a:pPr>
              <a:t>58</a:t>
            </a:fld>
            <a:endParaRPr lang="en-US" dirty="0"/>
          </a:p>
        </p:txBody>
      </p:sp>
      <p:sp>
        <p:nvSpPr>
          <p:cNvPr id="5" name="Date Placeholder 4"/>
          <p:cNvSpPr>
            <a:spLocks noGrp="1"/>
          </p:cNvSpPr>
          <p:nvPr>
            <p:ph type="dt" sz="half" idx="27"/>
          </p:nvPr>
        </p:nvSpPr>
        <p:spPr/>
        <p:txBody>
          <a:bodyPr/>
          <a:lstStyle/>
          <a:p>
            <a:pPr>
              <a:defRPr/>
            </a:pPr>
            <a:r>
              <a:rPr lang="en-US" smtClean="0"/>
              <a:t>20 November 2015</a:t>
            </a:r>
            <a:endParaRPr lang="en-US" dirty="0"/>
          </a:p>
        </p:txBody>
      </p:sp>
      <p:pic>
        <p:nvPicPr>
          <p:cNvPr id="9" name="Picture 8"/>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878393" y="16517"/>
            <a:ext cx="2265607" cy="598121"/>
          </a:xfrm>
          <a:prstGeom prst="rect">
            <a:avLst/>
          </a:prstGeom>
        </p:spPr>
      </p:pic>
    </p:spTree>
    <p:extLst>
      <p:ext uri="{BB962C8B-B14F-4D97-AF65-F5344CB8AC3E}">
        <p14:creationId xmlns:p14="http://schemas.microsoft.com/office/powerpoint/2010/main" val="220593142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xmlns:p14="http://schemas.microsoft.com/office/powerpoint/2010/mai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Espace réservé du contenu 8"/>
          <p:cNvSpPr>
            <a:spLocks noGrp="1"/>
          </p:cNvSpPr>
          <p:nvPr>
            <p:ph sz="quarter" idx="23"/>
          </p:nvPr>
        </p:nvSpPr>
        <p:spPr>
          <a:xfrm>
            <a:off x="131025" y="1636663"/>
            <a:ext cx="4102075" cy="4986886"/>
          </a:xfrm>
        </p:spPr>
        <p:txBody>
          <a:bodyPr/>
          <a:lstStyle/>
          <a:p>
            <a:pPr marL="180975" indent="-180975">
              <a:spcBef>
                <a:spcPts val="300"/>
              </a:spcBef>
            </a:pPr>
            <a:r>
              <a:rPr lang="en-US" sz="1200" dirty="0" smtClean="0"/>
              <a:t>Formation of DSI steering </a:t>
            </a:r>
            <a:r>
              <a:rPr lang="en-US" sz="1200" dirty="0"/>
              <a:t>c</a:t>
            </a:r>
            <a:r>
              <a:rPr lang="en-US" sz="1200" dirty="0" smtClean="0"/>
              <a:t>ommittee including representatives of:</a:t>
            </a:r>
            <a:endParaRPr lang="en-US" sz="1400" dirty="0" smtClean="0"/>
          </a:p>
          <a:p>
            <a:pPr marL="428625" lvl="1" indent="-180975">
              <a:spcBef>
                <a:spcPts val="300"/>
              </a:spcBef>
            </a:pPr>
            <a:r>
              <a:rPr lang="en-US" sz="1000" dirty="0" smtClean="0"/>
              <a:t>IEEE Societies and Councils </a:t>
            </a:r>
          </a:p>
          <a:p>
            <a:pPr marL="428625" lvl="1" indent="-180975">
              <a:spcBef>
                <a:spcPts val="300"/>
              </a:spcBef>
            </a:pPr>
            <a:r>
              <a:rPr lang="en-US" sz="1000" dirty="0" smtClean="0"/>
              <a:t>IEEE Standards Association</a:t>
            </a:r>
          </a:p>
          <a:p>
            <a:pPr marL="428625" lvl="1" indent="-180975">
              <a:spcBef>
                <a:spcPts val="300"/>
              </a:spcBef>
            </a:pPr>
            <a:r>
              <a:rPr lang="en-US" sz="1000" dirty="0" smtClean="0"/>
              <a:t>IEEE-USA</a:t>
            </a:r>
          </a:p>
          <a:p>
            <a:pPr marL="428625" lvl="1" indent="-180975">
              <a:spcBef>
                <a:spcPts val="300"/>
              </a:spcBef>
            </a:pPr>
            <a:r>
              <a:rPr lang="en-US" sz="1000" dirty="0" smtClean="0"/>
              <a:t>IEEE Educational Activities Board</a:t>
            </a:r>
          </a:p>
          <a:p>
            <a:pPr marL="428625" lvl="1" indent="-180975">
              <a:spcBef>
                <a:spcPts val="300"/>
              </a:spcBef>
            </a:pPr>
            <a:r>
              <a:rPr lang="en-US" sz="1000" dirty="0" smtClean="0"/>
              <a:t>Corporate Advisors (external OUs: companies, universities, alliances, etc.)</a:t>
            </a:r>
            <a:endParaRPr lang="en-US" sz="1200" dirty="0" smtClean="0"/>
          </a:p>
          <a:p>
            <a:pPr marL="180975" indent="-180975">
              <a:spcBef>
                <a:spcPts val="300"/>
              </a:spcBef>
            </a:pPr>
            <a:r>
              <a:rPr lang="en-US" sz="1200" dirty="0" smtClean="0"/>
              <a:t>Started building leadership and soliciting participation in </a:t>
            </a:r>
            <a:r>
              <a:rPr lang="en-US" sz="1200" b="1" dirty="0" smtClean="0">
                <a:solidFill>
                  <a:srgbClr val="0000FF"/>
                </a:solidFill>
              </a:rPr>
              <a:t>DSI focus areas</a:t>
            </a:r>
            <a:r>
              <a:rPr lang="en-US" sz="1200" b="1" dirty="0" smtClean="0"/>
              <a:t>:</a:t>
            </a:r>
            <a:endParaRPr lang="en-US" sz="1400" b="1" dirty="0" smtClean="0"/>
          </a:p>
          <a:p>
            <a:pPr marL="428625" lvl="1" indent="-180975">
              <a:spcBef>
                <a:spcPts val="300"/>
              </a:spcBef>
            </a:pPr>
            <a:r>
              <a:rPr lang="en-US" sz="1000" dirty="0" smtClean="0"/>
              <a:t>Augmented Reality</a:t>
            </a:r>
          </a:p>
          <a:p>
            <a:pPr marL="428625" lvl="1" indent="-180975">
              <a:spcBef>
                <a:spcPts val="300"/>
              </a:spcBef>
            </a:pPr>
            <a:r>
              <a:rPr lang="en-US" sz="1000" dirty="0" smtClean="0"/>
              <a:t>Virtual Reality</a:t>
            </a:r>
          </a:p>
          <a:p>
            <a:pPr marL="428625" lvl="1" indent="-180975">
              <a:spcBef>
                <a:spcPts val="300"/>
              </a:spcBef>
            </a:pPr>
            <a:r>
              <a:rPr lang="en-US" sz="1000" dirty="0" smtClean="0"/>
              <a:t>Human Augmentation</a:t>
            </a:r>
          </a:p>
          <a:p>
            <a:pPr marL="428625" lvl="1" indent="-180975">
              <a:spcBef>
                <a:spcPts val="300"/>
              </a:spcBef>
            </a:pPr>
            <a:r>
              <a:rPr lang="en-US" sz="1000" dirty="0" smtClean="0"/>
              <a:t>Wearables</a:t>
            </a:r>
          </a:p>
          <a:p>
            <a:pPr marL="428625" lvl="1" indent="-180975">
              <a:spcBef>
                <a:spcPts val="300"/>
              </a:spcBef>
            </a:pPr>
            <a:r>
              <a:rPr lang="en-US" sz="1000" dirty="0" smtClean="0"/>
              <a:t>Consumer Healthcare</a:t>
            </a:r>
            <a:endParaRPr lang="en-US" sz="1200" dirty="0" smtClean="0"/>
          </a:p>
          <a:p>
            <a:pPr marL="180975" indent="-180975">
              <a:spcBef>
                <a:spcPts val="300"/>
              </a:spcBef>
            </a:pPr>
            <a:r>
              <a:rPr lang="en-US" sz="1200" dirty="0"/>
              <a:t>Launched </a:t>
            </a:r>
            <a:r>
              <a:rPr lang="en-US" sz="1200" b="1" dirty="0">
                <a:solidFill>
                  <a:srgbClr val="0000FF"/>
                </a:solidFill>
              </a:rPr>
              <a:t>DSI website and </a:t>
            </a:r>
            <a:r>
              <a:rPr lang="en-US" sz="1200" b="1" dirty="0" smtClean="0">
                <a:solidFill>
                  <a:srgbClr val="0000FF"/>
                </a:solidFill>
              </a:rPr>
              <a:t>community</a:t>
            </a:r>
            <a:endParaRPr lang="en-US" sz="1400" b="1" dirty="0" smtClean="0">
              <a:solidFill>
                <a:srgbClr val="0000FF"/>
              </a:solidFill>
            </a:endParaRPr>
          </a:p>
          <a:p>
            <a:pPr marL="428625" lvl="1" indent="-180975">
              <a:spcBef>
                <a:spcPts val="300"/>
              </a:spcBef>
            </a:pPr>
            <a:r>
              <a:rPr lang="en-US" sz="1000" dirty="0" smtClean="0"/>
              <a:t>Designed DSI logo and promotional materials</a:t>
            </a:r>
            <a:endParaRPr lang="en-US" sz="1000" dirty="0"/>
          </a:p>
          <a:p>
            <a:pPr marL="428625" lvl="1" indent="-180975">
              <a:spcBef>
                <a:spcPts val="300"/>
              </a:spcBef>
            </a:pPr>
            <a:r>
              <a:rPr lang="en-US" sz="1000" dirty="0" smtClean="0"/>
              <a:t>Set up DSI presence on various social media</a:t>
            </a:r>
            <a:endParaRPr lang="en-US" sz="1000" dirty="0">
              <a:solidFill>
                <a:srgbClr val="0000FF"/>
              </a:solidFill>
            </a:endParaRPr>
          </a:p>
          <a:p>
            <a:pPr marL="180975" indent="-180975">
              <a:spcBef>
                <a:spcPts val="300"/>
              </a:spcBef>
            </a:pPr>
            <a:r>
              <a:rPr lang="en-US" sz="1200" b="1" dirty="0" smtClean="0">
                <a:solidFill>
                  <a:srgbClr val="0000FF"/>
                </a:solidFill>
              </a:rPr>
              <a:t>DSI workshops</a:t>
            </a:r>
            <a:endParaRPr lang="en-US" sz="1400" b="1" dirty="0" smtClean="0">
              <a:solidFill>
                <a:srgbClr val="0000FF"/>
              </a:solidFill>
            </a:endParaRPr>
          </a:p>
          <a:p>
            <a:pPr marL="428625" lvl="1" indent="-180975">
              <a:spcBef>
                <a:spcPts val="300"/>
              </a:spcBef>
            </a:pPr>
            <a:r>
              <a:rPr lang="en-US" sz="1000" dirty="0" smtClean="0"/>
              <a:t>Sep 29-30, 2015, Boston, MA, USA</a:t>
            </a:r>
          </a:p>
          <a:p>
            <a:pPr marL="428625" lvl="1" indent="-180975">
              <a:spcBef>
                <a:spcPts val="300"/>
              </a:spcBef>
            </a:pPr>
            <a:r>
              <a:rPr lang="en-US" sz="1000" dirty="0" smtClean="0"/>
              <a:t>Nov 16-17, 2015, Shenzhen, China</a:t>
            </a:r>
          </a:p>
          <a:p>
            <a:pPr marL="428625" lvl="1" indent="-180975">
              <a:spcBef>
                <a:spcPts val="300"/>
              </a:spcBef>
            </a:pPr>
            <a:r>
              <a:rPr lang="en-US" sz="1000" dirty="0" smtClean="0"/>
              <a:t>Nov 30-Dec 1, 2015, San Jose, CA, USA</a:t>
            </a:r>
            <a:endParaRPr lang="fr-FR" sz="1400" dirty="0"/>
          </a:p>
        </p:txBody>
      </p:sp>
      <p:sp>
        <p:nvSpPr>
          <p:cNvPr id="10" name="Espace réservé du contenu 9"/>
          <p:cNvSpPr>
            <a:spLocks noGrp="1"/>
          </p:cNvSpPr>
          <p:nvPr>
            <p:ph sz="quarter" idx="24"/>
          </p:nvPr>
        </p:nvSpPr>
        <p:spPr>
          <a:xfrm>
            <a:off x="4226451" y="1576822"/>
            <a:ext cx="4755670" cy="5221337"/>
          </a:xfrm>
          <a:noFill/>
          <a:ln>
            <a:noFill/>
          </a:ln>
        </p:spPr>
        <p:txBody>
          <a:bodyPr vert="horz" wrap="square" lIns="91440" tIns="45720" rIns="91440" bIns="45720" numCol="1" anchor="t" anchorCtr="0" compatLnSpc="1">
            <a:prstTxWarp prst="textNoShape">
              <a:avLst/>
            </a:prstTxWarp>
          </a:bodyPr>
          <a:lstStyle/>
          <a:p>
            <a:pPr marL="180975" indent="-180975">
              <a:spcBef>
                <a:spcPts val="300"/>
              </a:spcBef>
            </a:pPr>
            <a:r>
              <a:rPr lang="en-US" sz="1200" dirty="0" smtClean="0"/>
              <a:t>Gain recognition globally as </a:t>
            </a:r>
            <a:r>
              <a:rPr lang="en-US" sz="1200" dirty="0" smtClean="0">
                <a:solidFill>
                  <a:srgbClr val="000000"/>
                </a:solidFill>
              </a:rPr>
              <a:t>a leader in DSI focus areas, especially AR and VR</a:t>
            </a:r>
            <a:endParaRPr lang="en-US" sz="1400" dirty="0" smtClean="0">
              <a:solidFill>
                <a:srgbClr val="000000"/>
              </a:solidFill>
            </a:endParaRPr>
          </a:p>
          <a:p>
            <a:pPr marL="180975" indent="-180975">
              <a:spcBef>
                <a:spcPts val="300"/>
              </a:spcBef>
            </a:pPr>
            <a:r>
              <a:rPr lang="en-US" sz="1200" dirty="0" smtClean="0"/>
              <a:t>Increase participation of IEEE OUs</a:t>
            </a:r>
          </a:p>
          <a:p>
            <a:pPr marL="180975" indent="-180975">
              <a:spcBef>
                <a:spcPts val="300"/>
              </a:spcBef>
            </a:pPr>
            <a:r>
              <a:rPr lang="en-US" sz="1200" dirty="0" smtClean="0"/>
              <a:t>Increase participation of external OUs</a:t>
            </a:r>
            <a:endParaRPr lang="en-US" sz="1400" dirty="0" smtClean="0"/>
          </a:p>
          <a:p>
            <a:pPr marL="428625" lvl="1" indent="-180975">
              <a:spcBef>
                <a:spcPts val="300"/>
              </a:spcBef>
            </a:pPr>
            <a:r>
              <a:rPr lang="en-US" sz="1000" dirty="0" smtClean="0"/>
              <a:t>Form a DSI corporate advisory board consisting of all the major stakeholders in DSI focus areas</a:t>
            </a:r>
          </a:p>
          <a:p>
            <a:pPr marL="428625" lvl="1" indent="-180975">
              <a:spcBef>
                <a:spcPts val="300"/>
              </a:spcBef>
            </a:pPr>
            <a:r>
              <a:rPr lang="en-US" sz="1000" dirty="0" smtClean="0"/>
              <a:t>Leverage the IEEE-SA Industry Connections program to establish an </a:t>
            </a:r>
            <a:r>
              <a:rPr lang="en-US" sz="1000" b="1" dirty="0" smtClean="0">
                <a:solidFill>
                  <a:srgbClr val="0000FF"/>
                </a:solidFill>
              </a:rPr>
              <a:t>IEEE Digital Senses Alliance</a:t>
            </a:r>
            <a:r>
              <a:rPr lang="en-US" sz="1000" b="1" dirty="0" smtClean="0"/>
              <a:t> </a:t>
            </a:r>
            <a:r>
              <a:rPr lang="en-US" sz="1000" dirty="0" smtClean="0"/>
              <a:t>(entity membership)</a:t>
            </a:r>
          </a:p>
          <a:p>
            <a:pPr marL="180975" indent="-180975">
              <a:spcBef>
                <a:spcPts val="300"/>
              </a:spcBef>
            </a:pPr>
            <a:r>
              <a:rPr lang="en-US" sz="1200" dirty="0"/>
              <a:t>Grow the </a:t>
            </a:r>
            <a:r>
              <a:rPr lang="en-US" sz="1200" dirty="0" smtClean="0"/>
              <a:t>IEEE Digital </a:t>
            </a:r>
            <a:r>
              <a:rPr lang="en-US" sz="1200" dirty="0"/>
              <a:t>Senses </a:t>
            </a:r>
            <a:r>
              <a:rPr lang="en-US" sz="1200" dirty="0" smtClean="0"/>
              <a:t>Community</a:t>
            </a:r>
            <a:endParaRPr lang="fr-FR" sz="1200" dirty="0"/>
          </a:p>
          <a:p>
            <a:pPr marL="180975" indent="-180975">
              <a:spcBef>
                <a:spcPts val="300"/>
              </a:spcBef>
            </a:pPr>
            <a:r>
              <a:rPr lang="en-US" sz="1200" dirty="0" smtClean="0"/>
              <a:t>Organize DSI workshops in other regions to reach out to local industry</a:t>
            </a:r>
          </a:p>
          <a:p>
            <a:pPr marL="180975" indent="-180975">
              <a:spcBef>
                <a:spcPts val="300"/>
              </a:spcBef>
            </a:pPr>
            <a:r>
              <a:rPr lang="en-US" sz="1200" dirty="0"/>
              <a:t>Contribute speeches, panels, or sessions to existing conferences and exhibitions</a:t>
            </a:r>
          </a:p>
          <a:p>
            <a:pPr marL="180975" indent="-180975">
              <a:spcBef>
                <a:spcPts val="300"/>
              </a:spcBef>
            </a:pPr>
            <a:r>
              <a:rPr lang="en-US" sz="1200" b="1" dirty="0">
                <a:solidFill>
                  <a:srgbClr val="0000FF"/>
                </a:solidFill>
              </a:rPr>
              <a:t>Standardization</a:t>
            </a:r>
            <a:r>
              <a:rPr lang="en-US" sz="1200" dirty="0">
                <a:solidFill>
                  <a:srgbClr val="0000FF"/>
                </a:solidFill>
              </a:rPr>
              <a:t> </a:t>
            </a:r>
            <a:r>
              <a:rPr lang="en-US" sz="1200" dirty="0"/>
              <a:t>activities in DSI focus areas</a:t>
            </a:r>
            <a:endParaRPr lang="en-US" sz="1400" dirty="0"/>
          </a:p>
          <a:p>
            <a:pPr marL="428625" lvl="1" indent="-180975">
              <a:spcBef>
                <a:spcPts val="300"/>
              </a:spcBef>
            </a:pPr>
            <a:r>
              <a:rPr lang="en-US" sz="1000" dirty="0"/>
              <a:t>Harmonize existing standards</a:t>
            </a:r>
          </a:p>
          <a:p>
            <a:pPr marL="428625" lvl="1" indent="-180975">
              <a:spcBef>
                <a:spcPts val="300"/>
              </a:spcBef>
            </a:pPr>
            <a:r>
              <a:rPr lang="en-US" sz="1000" dirty="0"/>
              <a:t>Develop new standards to address gaps and white spaces</a:t>
            </a:r>
          </a:p>
          <a:p>
            <a:pPr marL="428625" lvl="1" indent="-180975">
              <a:spcBef>
                <a:spcPts val="300"/>
              </a:spcBef>
            </a:pPr>
            <a:r>
              <a:rPr lang="en-US" sz="1000" dirty="0"/>
              <a:t>Provide reference implementations for selected standards</a:t>
            </a:r>
          </a:p>
          <a:p>
            <a:pPr marL="428625" lvl="1" indent="-180975">
              <a:spcBef>
                <a:spcPts val="300"/>
              </a:spcBef>
            </a:pPr>
            <a:r>
              <a:rPr lang="en-US" sz="1000" dirty="0"/>
              <a:t>Facilitate global adoption of selected standards</a:t>
            </a:r>
            <a:endParaRPr lang="en-US" sz="1400" dirty="0" smtClean="0"/>
          </a:p>
          <a:p>
            <a:pPr marL="180975" indent="-180975">
              <a:spcBef>
                <a:spcPts val="300"/>
              </a:spcBef>
            </a:pPr>
            <a:r>
              <a:rPr lang="en-US" sz="1200" dirty="0" smtClean="0"/>
              <a:t>Publish an annual </a:t>
            </a:r>
            <a:r>
              <a:rPr lang="en-US" sz="1200" b="1" dirty="0" smtClean="0">
                <a:solidFill>
                  <a:srgbClr val="0000FF"/>
                </a:solidFill>
              </a:rPr>
              <a:t>Digital Senses Technology Outlook</a:t>
            </a:r>
            <a:endParaRPr lang="en-US" sz="1200" b="1" dirty="0">
              <a:solidFill>
                <a:srgbClr val="0000FF"/>
              </a:solidFill>
            </a:endParaRPr>
          </a:p>
          <a:p>
            <a:pPr marL="180975" indent="-180975">
              <a:spcBef>
                <a:spcPts val="300"/>
              </a:spcBef>
            </a:pPr>
            <a:r>
              <a:rPr lang="en-US" sz="1200" dirty="0" smtClean="0"/>
              <a:t>Contribute special sections, special issues, or columns </a:t>
            </a:r>
            <a:r>
              <a:rPr lang="en-US" sz="1200" dirty="0"/>
              <a:t>to existing periodicals</a:t>
            </a:r>
            <a:endParaRPr lang="en-US" sz="1200" dirty="0" smtClean="0"/>
          </a:p>
          <a:p>
            <a:pPr marL="180975" indent="-180975">
              <a:spcBef>
                <a:spcPts val="300"/>
              </a:spcBef>
            </a:pPr>
            <a:r>
              <a:rPr lang="en-US" sz="1200" dirty="0" smtClean="0"/>
              <a:t>Develop DSI </a:t>
            </a:r>
            <a:r>
              <a:rPr lang="en-US" sz="1200" dirty="0"/>
              <a:t>w</a:t>
            </a:r>
            <a:r>
              <a:rPr lang="en-US" sz="1200" dirty="0" smtClean="0"/>
              <a:t>ebinars and Distinguished </a:t>
            </a:r>
            <a:r>
              <a:rPr lang="en-US" sz="1200" dirty="0"/>
              <a:t>L</a:t>
            </a:r>
            <a:r>
              <a:rPr lang="en-US" sz="1200" dirty="0" smtClean="0"/>
              <a:t>ecture series</a:t>
            </a:r>
            <a:endParaRPr lang="en-US" sz="1400" dirty="0" smtClean="0"/>
          </a:p>
        </p:txBody>
      </p:sp>
      <p:sp>
        <p:nvSpPr>
          <p:cNvPr id="21506" name="Title 1"/>
          <p:cNvSpPr>
            <a:spLocks noGrp="1"/>
          </p:cNvSpPr>
          <p:nvPr>
            <p:ph type="title"/>
          </p:nvPr>
        </p:nvSpPr>
        <p:spPr>
          <a:xfrm>
            <a:off x="299352" y="135133"/>
            <a:ext cx="8682769" cy="1076030"/>
          </a:xfrm>
        </p:spPr>
        <p:txBody>
          <a:bodyPr/>
          <a:lstStyle/>
          <a:p>
            <a:r>
              <a:rPr lang="en-US" altLang="en-US" dirty="0" smtClean="0"/>
              <a:t>Digital Senses Initiative</a:t>
            </a:r>
            <a:r>
              <a:rPr lang="en-US" altLang="en-US" sz="2800" dirty="0" smtClean="0"/>
              <a:t/>
            </a:r>
            <a:br>
              <a:rPr lang="en-US" altLang="en-US" sz="2800" dirty="0" smtClean="0"/>
            </a:br>
            <a:r>
              <a:rPr lang="en-US" altLang="en-US" sz="1600" b="0" dirty="0" smtClean="0">
                <a:latin typeface="+mn-lt"/>
              </a:rPr>
              <a:t>Yu Yuan, Chair</a:t>
            </a:r>
            <a:r>
              <a:rPr lang="en-US" sz="1600" b="0" dirty="0" smtClean="0">
                <a:latin typeface="+mn-lt"/>
              </a:rPr>
              <a:t/>
            </a:r>
            <a:br>
              <a:rPr lang="en-US" sz="1600" b="0" dirty="0" smtClean="0">
                <a:latin typeface="+mn-lt"/>
              </a:rPr>
            </a:br>
            <a:r>
              <a:rPr lang="en-US" sz="1600" b="0" dirty="0">
                <a:latin typeface="+mn-lt"/>
              </a:rPr>
              <a:t>Charlotte </a:t>
            </a:r>
            <a:r>
              <a:rPr lang="en-US" sz="1600" b="0" dirty="0" smtClean="0">
                <a:latin typeface="+mn-lt"/>
              </a:rPr>
              <a:t>Kobert, Lead Staff, ckobert@zbzoom.net</a:t>
            </a:r>
            <a:endParaRPr lang="en-US" altLang="en-US" sz="1600" b="0" dirty="0">
              <a:latin typeface="+mn-lt"/>
            </a:endParaRPr>
          </a:p>
        </p:txBody>
      </p:sp>
      <p:sp>
        <p:nvSpPr>
          <p:cNvPr id="5" name="Slide Number Placeholder 4"/>
          <p:cNvSpPr>
            <a:spLocks noGrp="1"/>
          </p:cNvSpPr>
          <p:nvPr>
            <p:ph type="sldNum" sz="quarter" idx="25"/>
          </p:nvPr>
        </p:nvSpPr>
        <p:spPr/>
        <p:txBody>
          <a:bodyPr/>
          <a:lstStyle/>
          <a:p>
            <a:fld id="{ED98AF41-9952-414C-8676-AB1E03264C78}" type="slidenum">
              <a:rPr lang="en-US" smtClean="0"/>
              <a:pPr/>
              <a:t>59</a:t>
            </a:fld>
            <a:endParaRPr lang="en-US" dirty="0"/>
          </a:p>
        </p:txBody>
      </p:sp>
      <p:sp>
        <p:nvSpPr>
          <p:cNvPr id="4" name="TextBox 3"/>
          <p:cNvSpPr txBox="1"/>
          <p:nvPr/>
        </p:nvSpPr>
        <p:spPr>
          <a:xfrm>
            <a:off x="8796" y="1342016"/>
            <a:ext cx="4659923" cy="338554"/>
          </a:xfrm>
          <a:prstGeom prst="rect">
            <a:avLst/>
          </a:prstGeom>
          <a:ln>
            <a:noFill/>
          </a:ln>
        </p:spPr>
        <p:txBody>
          <a:bodyPr wrap="square" numCol="1" rtlCol="0">
            <a:spAutoFit/>
          </a:bodyPr>
          <a:lstStyle/>
          <a:p>
            <a:pPr algn="ctr">
              <a:spcBef>
                <a:spcPts val="600"/>
              </a:spcBef>
            </a:pPr>
            <a:r>
              <a:rPr lang="en-US" sz="1600" b="1" dirty="0" smtClean="0">
                <a:solidFill>
                  <a:schemeClr val="tx2"/>
                </a:solidFill>
              </a:rPr>
              <a:t>2015 Milestones</a:t>
            </a:r>
            <a:endParaRPr lang="en-US" sz="1600" dirty="0" smtClean="0">
              <a:solidFill>
                <a:schemeClr val="tx2"/>
              </a:solidFill>
            </a:endParaRPr>
          </a:p>
        </p:txBody>
      </p:sp>
      <p:sp>
        <p:nvSpPr>
          <p:cNvPr id="7" name="TextBox 6"/>
          <p:cNvSpPr txBox="1"/>
          <p:nvPr/>
        </p:nvSpPr>
        <p:spPr>
          <a:xfrm>
            <a:off x="4484077" y="1342016"/>
            <a:ext cx="4659923" cy="338554"/>
          </a:xfrm>
          <a:prstGeom prst="rect">
            <a:avLst/>
          </a:prstGeom>
          <a:ln>
            <a:noFill/>
          </a:ln>
        </p:spPr>
        <p:txBody>
          <a:bodyPr wrap="square" numCol="1" rtlCol="0">
            <a:spAutoFit/>
          </a:bodyPr>
          <a:lstStyle/>
          <a:p>
            <a:pPr algn="ctr">
              <a:spcBef>
                <a:spcPts val="600"/>
              </a:spcBef>
            </a:pPr>
            <a:r>
              <a:rPr lang="en-US" sz="1600" b="1" dirty="0" smtClean="0">
                <a:solidFill>
                  <a:schemeClr val="tx2"/>
                </a:solidFill>
              </a:rPr>
              <a:t>2016 Plans</a:t>
            </a:r>
          </a:p>
        </p:txBody>
      </p:sp>
      <p:pic>
        <p:nvPicPr>
          <p:cNvPr id="2" name="Picture 1"/>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537390" y="135133"/>
            <a:ext cx="1444731" cy="812661"/>
          </a:xfrm>
          <a:prstGeom prst="rect">
            <a:avLst/>
          </a:prstGeom>
          <a:solidFill>
            <a:schemeClr val="bg1"/>
          </a:solidFill>
        </p:spPr>
      </p:pic>
      <p:sp>
        <p:nvSpPr>
          <p:cNvPr id="3" name="Date Placeholder 2"/>
          <p:cNvSpPr>
            <a:spLocks noGrp="1"/>
          </p:cNvSpPr>
          <p:nvPr>
            <p:ph type="dt" sz="half" idx="26"/>
          </p:nvPr>
        </p:nvSpPr>
        <p:spPr/>
        <p:txBody>
          <a:bodyPr/>
          <a:lstStyle/>
          <a:p>
            <a:pPr>
              <a:defRPr/>
            </a:pPr>
            <a:r>
              <a:rPr lang="en-US" smtClean="0"/>
              <a:t>20 November 2015</a:t>
            </a:r>
            <a:endParaRPr lang="en-US" dirty="0"/>
          </a:p>
        </p:txBody>
      </p:sp>
    </p:spTree>
    <p:extLst>
      <p:ext uri="{BB962C8B-B14F-4D97-AF65-F5344CB8AC3E}">
        <p14:creationId xmlns:p14="http://schemas.microsoft.com/office/powerpoint/2010/main" val="204591880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xmlns:p14="http://schemas.microsoft.com/office/powerpoint/2010/main" id="1" dur="indefinite" restart="never" nodeType="tmRoot"/>
      </p:par>
    </p:tnLst>
  </p:timing>
</p:sld>
</file>

<file path=ppt/theme/theme1.xml><?xml version="1.0" encoding="utf-8"?>
<a:theme xmlns:a="http://schemas.openxmlformats.org/drawingml/2006/main" name="ieee_presentation_template_tagline">
  <a:themeElements>
    <a:clrScheme name="IEEE Corporate">
      <a:dk1>
        <a:sysClr val="windowText" lastClr="000000"/>
      </a:dk1>
      <a:lt1>
        <a:sysClr val="window" lastClr="FFFFFF"/>
      </a:lt1>
      <a:dk2>
        <a:srgbClr val="00678F"/>
      </a:dk2>
      <a:lt2>
        <a:srgbClr val="EEECE1"/>
      </a:lt2>
      <a:accent1>
        <a:srgbClr val="0066A1"/>
      </a:accent1>
      <a:accent2>
        <a:srgbClr val="E37222"/>
      </a:accent2>
      <a:accent3>
        <a:srgbClr val="71953D"/>
      </a:accent3>
      <a:accent4>
        <a:srgbClr val="6B1F7C"/>
      </a:accent4>
      <a:accent5>
        <a:srgbClr val="009FDB"/>
      </a:accent5>
      <a:accent6>
        <a:srgbClr val="810031"/>
      </a:accent6>
      <a:hlink>
        <a:srgbClr val="0066A1"/>
      </a:hlink>
      <a:folHlink>
        <a:srgbClr val="541868"/>
      </a:folHlink>
    </a:clrScheme>
    <a:fontScheme name="Office">
      <a:majorFont>
        <a:latin typeface="Verdan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Verdana"/>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txDef>
      <a:spPr>
        <a:ln>
          <a:noFill/>
        </a:ln>
      </a:spPr>
      <a:bodyPr/>
      <a:lstStyle>
        <a:defPPr>
          <a:defRPr dirty="0" smtClean="0"/>
        </a:defPPr>
      </a:lstStyle>
    </a:tx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ieee_presentation_template_tagline.pot</Template>
  <TotalTime>12964</TotalTime>
  <Words>5056</Words>
  <Application>Microsoft Macintosh PowerPoint</Application>
  <PresentationFormat>On-screen Show (4:3)</PresentationFormat>
  <Paragraphs>840</Paragraphs>
  <Slides>59</Slides>
  <Notes>29</Notes>
  <HiddenSlides>0</HiddenSlides>
  <MMClips>0</MMClips>
  <ScaleCrop>false</ScaleCrop>
  <HeadingPairs>
    <vt:vector size="6" baseType="variant">
      <vt:variant>
        <vt:lpstr>Theme</vt:lpstr>
      </vt:variant>
      <vt:variant>
        <vt:i4>2</vt:i4>
      </vt:variant>
      <vt:variant>
        <vt:lpstr>Embedded OLE Servers</vt:lpstr>
      </vt:variant>
      <vt:variant>
        <vt:i4>1</vt:i4>
      </vt:variant>
      <vt:variant>
        <vt:lpstr>Slide Titles</vt:lpstr>
      </vt:variant>
      <vt:variant>
        <vt:i4>59</vt:i4>
      </vt:variant>
    </vt:vector>
  </HeadingPairs>
  <TitlesOfParts>
    <vt:vector size="62" baseType="lpstr">
      <vt:lpstr>ieee_presentation_template_tagline</vt:lpstr>
      <vt:lpstr>Office Theme</vt:lpstr>
      <vt:lpstr>Microsoft Word Document</vt:lpstr>
      <vt:lpstr>IEEE Future Directions  Multi-Region Meeting</vt:lpstr>
      <vt:lpstr>Innovations Occur at Intersections</vt:lpstr>
      <vt:lpstr>Future Directions Committee  (FDC) Mission</vt:lpstr>
      <vt:lpstr>FDC Charter</vt:lpstr>
      <vt:lpstr>2015-2016 FDC Initiatives</vt:lpstr>
      <vt:lpstr>New Avenues for IEEE Innovations</vt:lpstr>
      <vt:lpstr>Learning from the Past, Current…</vt:lpstr>
      <vt:lpstr>2015 Future Directions Committee</vt:lpstr>
      <vt:lpstr>PowerPoint Presentation</vt:lpstr>
      <vt:lpstr>PowerPoint Presentation</vt:lpstr>
      <vt:lpstr>PowerPoint Presentation</vt:lpstr>
      <vt:lpstr>FDC Incubators</vt:lpstr>
      <vt:lpstr>2015 FDC Incubator Results </vt:lpstr>
      <vt:lpstr>Future Directions Poll on New Initiatives</vt:lpstr>
      <vt:lpstr>Mobile Power Initiative Objective </vt:lpstr>
      <vt:lpstr>Safe Advanced Mobile Power</vt:lpstr>
      <vt:lpstr>Rated and Actual Energy Use and Battery Energy Storage for Conventional Smart Phones </vt:lpstr>
      <vt:lpstr>Casual Cell Phone User</vt:lpstr>
      <vt:lpstr>Power Cell Phone User</vt:lpstr>
      <vt:lpstr>We Could Record our Lives</vt:lpstr>
      <vt:lpstr>What Else We Could Do (2)</vt:lpstr>
      <vt:lpstr>What Else We Could Do (3)</vt:lpstr>
      <vt:lpstr>Tech Policy / Ethics in FD Initiatives </vt:lpstr>
      <vt:lpstr>Cybersecurity Initiative Rob Cunningham, Chair; Ulf Lindqvist, Vice Chair Brian Kirk, Program Director, bkirk@computer.org</vt:lpstr>
      <vt:lpstr>Internet of Things (IoT) Initiative Roberto Minerva, Chair Harold Tepper, Senior Program Director, h.tepper@ieee.org</vt:lpstr>
      <vt:lpstr>Internet of Things (IoT)</vt:lpstr>
      <vt:lpstr>The Potential of the IoT Market</vt:lpstr>
      <vt:lpstr>A Map of every Connected Device on Earth</vt:lpstr>
      <vt:lpstr>More “Things” are being connected </vt:lpstr>
      <vt:lpstr>People Connecting to Things</vt:lpstr>
      <vt:lpstr>Things Connecting to Things</vt:lpstr>
      <vt:lpstr>Wireless Sensor Networks (WSN)</vt:lpstr>
      <vt:lpstr>Future Networks</vt:lpstr>
      <vt:lpstr>Technology trend</vt:lpstr>
      <vt:lpstr>The IEEE IoT Web Portal</vt:lpstr>
      <vt:lpstr>For More Information</vt:lpstr>
      <vt:lpstr>Rebooting Computing Initiative Tom Conte and Elie Track, Co-Chairs Bichlien Hoang, Senior Program Director, b.hoang@ieee.org</vt:lpstr>
      <vt:lpstr>IEEE Digital Senses Initiative Digital Senses: Sight, Hearing, Touch, Smell, and Taste</vt:lpstr>
      <vt:lpstr>IEEE Digital Senses Initiative Scope</vt:lpstr>
      <vt:lpstr>Augmented Reality/Virtual Reality</vt:lpstr>
      <vt:lpstr>2015 DSI Workshops</vt:lpstr>
      <vt:lpstr>Smart Cities Initiative Gilles Betis, Initiative Chair  Harold Tepper, Senior Program Director, h.tepper@ieee.org</vt:lpstr>
      <vt:lpstr>SDN Initiative Antonio Manzalini Initiative Chair Tim Kostyk, Program Director, t.kostyk@ieee.org</vt:lpstr>
      <vt:lpstr>IEEE Big Data Initiative David Belanger and Jose’ Moura, Co-Chairs Kathy Grise, Senior Program Director, k.l.grise@ieee.org </vt:lpstr>
      <vt:lpstr>IEEE Technology Time Machine</vt:lpstr>
      <vt:lpstr>IEEE Technology Time Machine (TTM)</vt:lpstr>
      <vt:lpstr>IEEE Technology Time Machine Update (ttm.ieee.org)</vt:lpstr>
      <vt:lpstr>A Call to Action!</vt:lpstr>
      <vt:lpstr>Let’s Create the Future</vt:lpstr>
      <vt:lpstr>PowerPoint Presentation</vt:lpstr>
      <vt:lpstr>Backup</vt:lpstr>
      <vt:lpstr>Cyberscurity Initiative Rob Cunningham, Chair; Ulf Lindqvist, Vice Chair Brian Kirk, Program Director, bkirk@computer.org</vt:lpstr>
      <vt:lpstr>Green ICT Initiative Jaafar Elmirghani and Charles Despins, Co-Chairs Andrew Hughes, Program Director, andrew.hughes@ieee.org</vt:lpstr>
      <vt:lpstr>Internet of Things (IoT) Initiative Roberto Minerva, Chair Harold Tepper, Senior Program Director, h.tepper@ieee.org</vt:lpstr>
      <vt:lpstr>Rebooting Computing Initiative Tom Conte and Elie Track, Co-Chairs Bichlien Hoang, Senior Program Director, b.hoang@ieee.org</vt:lpstr>
      <vt:lpstr>Smart Cities Initiative Gilles Betis, Initiative Chair  Harold Tepper, Senior Program Director, h.tepper@ieee.org</vt:lpstr>
      <vt:lpstr>SDN Initiative Antonio Manzalini Initiative Chair Tim Kostyk, Program Director, t.kostyk@ieee.org</vt:lpstr>
      <vt:lpstr>Brain Initiative Paul Sajda, Chair; Jose Carmena, Vice Chair Sin-Kuen Hawkins, Program Manager, sinkuen.hawkins@ieee.org</vt:lpstr>
      <vt:lpstr>Digital Senses Initiative Yu Yuan, Chair Charlotte Kobert, Lead Staff, ckobert@zbzoom.net</vt:lpstr>
    </vt:vector>
  </TitlesOfParts>
  <Company>IEEE</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Engel, Lisa Lisa.</dc:creator>
  <cp:lastModifiedBy>Thomas Coughlin </cp:lastModifiedBy>
  <cp:revision>610</cp:revision>
  <cp:lastPrinted>2015-11-12T15:18:47Z</cp:lastPrinted>
  <dcterms:created xsi:type="dcterms:W3CDTF">2012-11-14T18:53:32Z</dcterms:created>
  <dcterms:modified xsi:type="dcterms:W3CDTF">2016-01-31T15:27:50Z</dcterms:modified>
</cp:coreProperties>
</file>