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0" r:id="rId3"/>
    <p:sldId id="261" r:id="rId4"/>
    <p:sldId id="258" r:id="rId5"/>
    <p:sldId id="259" r:id="rId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Verdana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69" d="100"/>
          <a:sy n="69" d="100"/>
        </p:scale>
        <p:origin x="4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Univer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5" descr="shutterstock_7693891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59" t="18909" r="17081"/>
          <a:stretch>
            <a:fillRect/>
          </a:stretch>
        </p:blipFill>
        <p:spPr bwMode="auto">
          <a:xfrm>
            <a:off x="6858000" y="0"/>
            <a:ext cx="2286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shutterstock_10708528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94" r="23894"/>
          <a:stretch>
            <a:fillRect/>
          </a:stretch>
        </p:blipFill>
        <p:spPr bwMode="auto">
          <a:xfrm>
            <a:off x="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2" descr="shutterstock_12020635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07" t="7475" r="33949" b="23048"/>
          <a:stretch>
            <a:fillRect/>
          </a:stretch>
        </p:blipFill>
        <p:spPr bwMode="auto">
          <a:xfrm>
            <a:off x="2286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8" descr="shutterstock_58382266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48" r="21448"/>
          <a:stretch>
            <a:fillRect/>
          </a:stretch>
        </p:blipFill>
        <p:spPr bwMode="auto">
          <a:xfrm>
            <a:off x="4572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AD0D33-E145-AE44-B845-3A6D422BA911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15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E028329-6992-FA46-A379-1289CD59B60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182726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374826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4"/>
          </p:nvPr>
        </p:nvSpPr>
        <p:spPr>
          <a:xfrm>
            <a:off x="4738864" y="1636663"/>
            <a:ext cx="3952702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2" name="Title 6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55D826-9EFD-B845-88AF-28493E7197A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C1E24-6398-FC49-B92B-20EA7CD1D58B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61352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/>
          <p:cNvSpPr>
            <a:spLocks noGrp="1"/>
          </p:cNvSpPr>
          <p:nvPr>
            <p:ph type="body" idx="1"/>
          </p:nvPr>
        </p:nvSpPr>
        <p:spPr>
          <a:xfrm>
            <a:off x="366889" y="1645920"/>
            <a:ext cx="4035247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Text Placeholder 2"/>
          <p:cNvSpPr>
            <a:spLocks noGrp="1"/>
          </p:cNvSpPr>
          <p:nvPr>
            <p:ph type="body" idx="17"/>
          </p:nvPr>
        </p:nvSpPr>
        <p:spPr>
          <a:xfrm>
            <a:off x="4703762" y="1645920"/>
            <a:ext cx="3987803" cy="789828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lnSpc>
                <a:spcPts val="3000"/>
              </a:lnSpc>
              <a:spcBef>
                <a:spcPts val="0"/>
              </a:spcBef>
              <a:buNone/>
              <a:defRPr sz="26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4"/>
          </p:nvPr>
        </p:nvSpPr>
        <p:spPr>
          <a:xfrm>
            <a:off x="357187" y="2659063"/>
            <a:ext cx="4044950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quarter" idx="25"/>
          </p:nvPr>
        </p:nvSpPr>
        <p:spPr>
          <a:xfrm>
            <a:off x="4703762" y="2659063"/>
            <a:ext cx="3987803" cy="3352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4" name="Title 6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B22407-7B97-E24F-876C-E7B4FC2B51F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626DFF-FB3A-BC43-9C23-B49AAB57474F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1261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1"/>
          </p:nvPr>
        </p:nvSpPr>
        <p:spPr>
          <a:xfrm>
            <a:off x="4678538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Title 6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22"/>
          </p:nvPr>
        </p:nvSpPr>
        <p:spPr>
          <a:xfrm>
            <a:off x="365125" y="1644650"/>
            <a:ext cx="3997325" cy="4367213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3AACE-EAD6-D045-8D67-2106286A45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FE1B31-526A-7641-88A9-AE125C1C9F63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81376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quarter" idx="23"/>
          </p:nvPr>
        </p:nvSpPr>
        <p:spPr>
          <a:xfrm>
            <a:off x="390702" y="1644650"/>
            <a:ext cx="4035425" cy="436721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Picture Placeholder 5"/>
          <p:cNvSpPr>
            <a:spLocks noGrp="1"/>
          </p:cNvSpPr>
          <p:nvPr>
            <p:ph type="pic" sz="quarter" idx="24"/>
          </p:nvPr>
        </p:nvSpPr>
        <p:spPr>
          <a:xfrm>
            <a:off x="4752975" y="1644650"/>
            <a:ext cx="3938590" cy="2077380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3" name="Picture Placeholder 7"/>
          <p:cNvSpPr>
            <a:spLocks noGrp="1"/>
          </p:cNvSpPr>
          <p:nvPr>
            <p:ph type="pic" sz="quarter" idx="25"/>
          </p:nvPr>
        </p:nvSpPr>
        <p:spPr>
          <a:xfrm>
            <a:off x="4752975" y="3945672"/>
            <a:ext cx="3938590" cy="2072542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20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 smtClean="0"/>
          </a:p>
        </p:txBody>
      </p:sp>
      <p:sp>
        <p:nvSpPr>
          <p:cNvPr id="6" name="Slide Number Placeholder 1"/>
          <p:cNvSpPr>
            <a:spLocks noGrp="1"/>
          </p:cNvSpPr>
          <p:nvPr>
            <p:ph type="sldNum" sz="quarter" idx="2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37FDE1-6CC7-6241-96F5-A54C6D567C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27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3CD567-D0E7-2A41-872A-1EB9F0F0AA99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46325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3"/>
          <p:cNvSpPr>
            <a:spLocks noGrp="1"/>
          </p:cNvSpPr>
          <p:nvPr>
            <p:ph sz="half" idx="16"/>
          </p:nvPr>
        </p:nvSpPr>
        <p:spPr>
          <a:xfrm>
            <a:off x="370987" y="1645920"/>
            <a:ext cx="3992697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2" name="Content Placeholder 3"/>
          <p:cNvSpPr>
            <a:spLocks noGrp="1"/>
          </p:cNvSpPr>
          <p:nvPr>
            <p:ph sz="half" idx="20"/>
          </p:nvPr>
        </p:nvSpPr>
        <p:spPr>
          <a:xfrm>
            <a:off x="4760290" y="1645920"/>
            <a:ext cx="3931276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9" name="Content Placeholder 3"/>
          <p:cNvSpPr>
            <a:spLocks noGrp="1"/>
          </p:cNvSpPr>
          <p:nvPr>
            <p:ph sz="half" idx="21"/>
          </p:nvPr>
        </p:nvSpPr>
        <p:spPr>
          <a:xfrm>
            <a:off x="348289" y="3920063"/>
            <a:ext cx="3992697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20" name="Content Placeholder 3"/>
          <p:cNvSpPr>
            <a:spLocks noGrp="1"/>
          </p:cNvSpPr>
          <p:nvPr>
            <p:ph sz="half" idx="22"/>
          </p:nvPr>
        </p:nvSpPr>
        <p:spPr>
          <a:xfrm>
            <a:off x="4737592" y="3920063"/>
            <a:ext cx="3953974" cy="2057400"/>
          </a:xfrm>
          <a:prstGeom prst="rect">
            <a:avLst/>
          </a:prstGeom>
        </p:spPr>
        <p:txBody>
          <a:bodyPr/>
          <a:lstStyle>
            <a:lvl1pPr marL="274320" indent="-274320">
              <a:buSzPct val="125000"/>
              <a:buFontTx/>
              <a:buBlip>
                <a:blip r:embed="rId2"/>
              </a:buBlip>
              <a:defRPr sz="2000" b="0" baseline="0">
                <a:solidFill>
                  <a:srgbClr val="000000"/>
                </a:solidFill>
                <a:latin typeface="Verdana"/>
                <a:cs typeface="Verdana"/>
              </a:defRPr>
            </a:lvl1pPr>
            <a:lvl2pPr marL="548640" indent="-182880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–"/>
              <a:defRPr sz="1800" baseline="0"/>
            </a:lvl2pPr>
            <a:lvl3pPr marL="822960" indent="-182880">
              <a:buClr>
                <a:schemeClr val="tx1">
                  <a:lumMod val="65000"/>
                  <a:lumOff val="35000"/>
                </a:schemeClr>
              </a:buClr>
              <a:buSzPct val="100000"/>
              <a:buFont typeface="Wingdings" charset="2"/>
              <a:buChar char="§"/>
              <a:defRPr sz="1800" baseline="0"/>
            </a:lvl3pPr>
            <a:lvl4pPr marL="1051560" indent="-182880">
              <a:buClr>
                <a:schemeClr val="tx1">
                  <a:lumMod val="50000"/>
                  <a:lumOff val="50000"/>
                </a:schemeClr>
              </a:buClr>
              <a:defRPr sz="1600"/>
            </a:lvl4pPr>
            <a:lvl5pPr marL="1234440" indent="-182880">
              <a:buClr>
                <a:schemeClr val="tx1">
                  <a:lumMod val="50000"/>
                  <a:lumOff val="50000"/>
                </a:schemeClr>
              </a:buClr>
              <a:buFont typeface="Wingdings" charset="2"/>
              <a:buChar char="§"/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 smtClean="0"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365760" y="135133"/>
            <a:ext cx="8325805" cy="107603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7" name="Slide Number Placeholder 1"/>
          <p:cNvSpPr>
            <a:spLocks noGrp="1"/>
          </p:cNvSpPr>
          <p:nvPr>
            <p:ph type="sldNum" sz="quarter" idx="2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F64F6-7664-0847-8870-81142F814DE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8" name="Date Placeholder 2"/>
          <p:cNvSpPr>
            <a:spLocks noGrp="1"/>
          </p:cNvSpPr>
          <p:nvPr>
            <p:ph type="dt" sz="half" idx="2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47DE3E4-748A-EA47-9E3F-E5C94F63948D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00279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8" name="Subtitle 6"/>
          <p:cNvSpPr>
            <a:spLocks noGrp="1"/>
          </p:cNvSpPr>
          <p:nvPr>
            <p:ph type="body" sz="half" idx="2"/>
          </p:nvPr>
        </p:nvSpPr>
        <p:spPr>
          <a:xfrm>
            <a:off x="1473197" y="5397500"/>
            <a:ext cx="5689601" cy="609599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Picture Placeholder 6"/>
          <p:cNvSpPr>
            <a:spLocks noGrp="1"/>
          </p:cNvSpPr>
          <p:nvPr>
            <p:ph type="pic" sz="quarter" idx="12"/>
          </p:nvPr>
        </p:nvSpPr>
        <p:spPr>
          <a:xfrm>
            <a:off x="1473200" y="1670050"/>
            <a:ext cx="5689600" cy="3587750"/>
          </a:xfrm>
        </p:spPr>
        <p:txBody>
          <a:bodyPr rtlCol="0">
            <a:norm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ts val="1800"/>
              </a:spcBef>
              <a:spcAft>
                <a:spcPts val="0"/>
              </a:spcAft>
              <a:buClrTx/>
              <a:buSzPct val="135000"/>
              <a:buFontTx/>
              <a:buNone/>
              <a:tabLst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5" name="Slide Number Placeholder 1"/>
          <p:cNvSpPr>
            <a:spLocks noGrp="1"/>
          </p:cNvSpPr>
          <p:nvPr>
            <p:ph type="sldNum" sz="quarter" idx="13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5644EE-0CCD-5642-BD18-DBF821ABBA9B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4B7384-44CF-C544-9C59-3C0E04A20EF6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22424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F07D92-4EE5-D84B-8588-0915E76106A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FC9763-D404-384A-9DA8-EBE8F93C6C45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56590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14"/>
          </p:nvPr>
        </p:nvSpPr>
        <p:spPr>
          <a:xfrm>
            <a:off x="365760" y="1645920"/>
            <a:ext cx="8326438" cy="438912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Slide Number Placeholder 1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2CE1F0-28BF-A844-9B91-A150FCA372D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6" name="Date Placeholder 2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9F33F5-130B-7D45-AB13-851FA997CDAC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2827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Technologi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-1588" y="0"/>
            <a:ext cx="9170988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18" descr="shutterstock_295816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754" t="15311" r="36530"/>
          <a:stretch>
            <a:fillRect/>
          </a:stretch>
        </p:blipFill>
        <p:spPr bwMode="auto">
          <a:xfrm>
            <a:off x="6870700" y="0"/>
            <a:ext cx="22733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32" descr="ISP2093881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69" t="19907" b="7997"/>
          <a:stretch>
            <a:fillRect/>
          </a:stretch>
        </p:blipFill>
        <p:spPr bwMode="auto">
          <a:xfrm>
            <a:off x="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35" descr="shutterstock_1241212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6" r="16269"/>
          <a:stretch>
            <a:fillRect/>
          </a:stretch>
        </p:blipFill>
        <p:spPr bwMode="auto">
          <a:xfrm>
            <a:off x="2284413" y="0"/>
            <a:ext cx="227171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9" descr="shutterstock_43012507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125" r="4950"/>
          <a:stretch>
            <a:fillRect/>
          </a:stretch>
        </p:blipFill>
        <p:spPr bwMode="auto">
          <a:xfrm>
            <a:off x="4573588" y="0"/>
            <a:ext cx="2271712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6CCDA1-3060-384E-994F-0481C23E1338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9F32-1665-B143-8D4A-A74F9679555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10992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People and Te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Placeholder 8" descr="shutterstock_77990686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61" t="11378" r="-2" b="8519"/>
          <a:stretch>
            <a:fillRect/>
          </a:stretch>
        </p:blipFill>
        <p:spPr bwMode="auto">
          <a:xfrm>
            <a:off x="2286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iStock_000017402661Medium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13" t="11118" r="6171" b="2959"/>
          <a:stretch>
            <a:fillRect/>
          </a:stretch>
        </p:blipFill>
        <p:spPr bwMode="auto">
          <a:xfrm>
            <a:off x="6858000" y="0"/>
            <a:ext cx="2286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Placeholder 13" descr="shutterstock_32048539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053" t="3491" r="2" b="4852"/>
          <a:stretch>
            <a:fillRect/>
          </a:stretch>
        </p:blipFill>
        <p:spPr bwMode="auto">
          <a:xfrm>
            <a:off x="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Placeholder 15" descr="shutterstock_11304505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86" r="41415"/>
          <a:stretch>
            <a:fillRect/>
          </a:stretch>
        </p:blipFill>
        <p:spPr bwMode="auto">
          <a:xfrm>
            <a:off x="4572000" y="0"/>
            <a:ext cx="2271713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C7845-938E-F041-B678-DD441B82590C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14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6DAE9-6A84-0344-9053-E91F7D90A8B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4181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Aspir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9170988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6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Placeholder 10" descr="cover-rgb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3526" b="24687"/>
          <a:stretch>
            <a:fillRect/>
          </a:stretch>
        </p:blipFill>
        <p:spPr bwMode="auto">
          <a:xfrm>
            <a:off x="0" y="0"/>
            <a:ext cx="9144000" cy="2809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Text Placeholder 15"/>
          <p:cNvSpPr>
            <a:spLocks noGrp="1"/>
          </p:cNvSpPr>
          <p:nvPr>
            <p:ph type="body" sz="quarter" idx="13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9410D-8BC1-884E-BCBC-66D2CC8B72F1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12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B7F158-6FDE-5949-8082-237208690D3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46657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4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-11113" y="0"/>
            <a:ext cx="9172576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15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74163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Picture Placeholder 15"/>
          <p:cNvSpPr>
            <a:spLocks noGrp="1"/>
          </p:cNvSpPr>
          <p:nvPr>
            <p:ph type="pic" sz="quarter" idx="14"/>
          </p:nvPr>
        </p:nvSpPr>
        <p:spPr>
          <a:xfrm>
            <a:off x="2285999" y="0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0" name="Picture Placeholder 15"/>
          <p:cNvSpPr>
            <a:spLocks noGrp="1"/>
          </p:cNvSpPr>
          <p:nvPr>
            <p:ph type="pic" sz="quarter" idx="15"/>
          </p:nvPr>
        </p:nvSpPr>
        <p:spPr>
          <a:xfrm>
            <a:off x="4571999" y="0"/>
            <a:ext cx="2271889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1" name="Picture Placeholder 15"/>
          <p:cNvSpPr>
            <a:spLocks noGrp="1"/>
          </p:cNvSpPr>
          <p:nvPr>
            <p:ph type="pic" sz="quarter" idx="16"/>
          </p:nvPr>
        </p:nvSpPr>
        <p:spPr>
          <a:xfrm>
            <a:off x="6857999" y="0"/>
            <a:ext cx="2315683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1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7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7" name="Date Placeholder 1"/>
          <p:cNvSpPr>
            <a:spLocks noGrp="1"/>
          </p:cNvSpPr>
          <p:nvPr>
            <p:ph type="dt" sz="half" idx="18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745A2-C156-3E40-B0EE-0C215E481A9D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18" name="Slide Number Placeholder 2"/>
          <p:cNvSpPr>
            <a:spLocks noGrp="1"/>
          </p:cNvSpPr>
          <p:nvPr>
            <p:ph type="sldNum" sz="quarter" idx="19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E52E5C-3BBF-C54E-813C-75B4D61C7F8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5407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 Custom 1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88" y="0"/>
            <a:ext cx="9172575" cy="59150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7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09875"/>
            <a:ext cx="9144000" cy="310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Picture Placeholder 15"/>
          <p:cNvSpPr>
            <a:spLocks noGrp="1"/>
          </p:cNvSpPr>
          <p:nvPr>
            <p:ph type="pic" sz="quarter" idx="13"/>
          </p:nvPr>
        </p:nvSpPr>
        <p:spPr>
          <a:xfrm>
            <a:off x="-1" y="0"/>
            <a:ext cx="9144001" cy="2809875"/>
          </a:xfrm>
          <a:prstGeom prst="rect">
            <a:avLst/>
          </a:prstGeom>
        </p:spPr>
        <p:txBody>
          <a:bodyPr rtlCol="0">
            <a:normAutofit/>
          </a:bodyPr>
          <a:lstStyle>
            <a:lvl1pPr marL="0" indent="0">
              <a:buFontTx/>
              <a:buNone/>
              <a:defRPr sz="1800"/>
            </a:lvl1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 dirty="0"/>
          </a:p>
        </p:txBody>
      </p:sp>
      <p:sp>
        <p:nvSpPr>
          <p:cNvPr id="9" name="Rectangle 2"/>
          <p:cNvSpPr>
            <a:spLocks noGrp="1" noChangeArrowheads="1"/>
          </p:cNvSpPr>
          <p:nvPr>
            <p:ph type="ctrTitle"/>
          </p:nvPr>
        </p:nvSpPr>
        <p:spPr>
          <a:xfrm>
            <a:off x="450912" y="3157836"/>
            <a:ext cx="7909316" cy="765053"/>
          </a:xfrm>
          <a:prstGeom prst="rect">
            <a:avLst/>
          </a:prstGeom>
        </p:spPr>
        <p:txBody>
          <a:bodyPr/>
          <a:lstStyle>
            <a:lvl1pPr algn="l">
              <a:lnSpc>
                <a:spcPct val="90000"/>
              </a:lnSpc>
              <a:defRPr sz="2800" b="1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0913" y="4165407"/>
            <a:ext cx="7909316" cy="42976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buFont typeface="Wingdings" pitchFamily="28" charset="2"/>
              <a:buNone/>
              <a:defRPr sz="2000" b="0" baseline="0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2" name="Text Placeholder 15"/>
          <p:cNvSpPr>
            <a:spLocks noGrp="1"/>
          </p:cNvSpPr>
          <p:nvPr>
            <p:ph type="body" sz="quarter" idx="14"/>
          </p:nvPr>
        </p:nvSpPr>
        <p:spPr>
          <a:xfrm>
            <a:off x="442206" y="4887456"/>
            <a:ext cx="7918022" cy="37800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bg1"/>
                </a:solidFill>
                <a:latin typeface="Verdana"/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Date Placeholder 1"/>
          <p:cNvSpPr>
            <a:spLocks noGrp="1"/>
          </p:cNvSpPr>
          <p:nvPr>
            <p:ph type="dt" sz="half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A3CC5C-EC8F-0D46-B348-06838738FC5C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13" name="Slide Number Placeholder 2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A5D731-B9C6-7D47-856A-3907FB9208F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914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91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417899"/>
            <a:ext cx="8229600" cy="1143000"/>
          </a:xfrm>
          <a:prstGeom prst="rect">
            <a:avLst/>
          </a:prstGeom>
        </p:spPr>
        <p:txBody>
          <a:bodyPr/>
          <a:lstStyle>
            <a:lvl1pPr algn="l">
              <a:defRPr sz="4600" b="1">
                <a:solidFill>
                  <a:srgbClr val="FFFFFF"/>
                </a:solidFill>
                <a:latin typeface="Verdan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BB0459-26FD-7248-9C09-9BAEF817454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0F228E-2E55-C44F-B54C-1D560573A093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5577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, N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2DB186-ED04-5C4C-B3C5-0B410677D56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4" name="Date Placeholder 2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E3A34E-7437-5749-9FCE-42C559E70E96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13427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8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9"/>
          <p:cNvSpPr>
            <a:spLocks noGrp="1" noChangeAspect="1"/>
          </p:cNvSpPr>
          <p:nvPr>
            <p:ph type="title"/>
          </p:nvPr>
        </p:nvSpPr>
        <p:spPr bwMode="auto">
          <a:xfrm>
            <a:off x="365125" y="134938"/>
            <a:ext cx="8326438" cy="1076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444500" y="6356350"/>
            <a:ext cx="358775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365F2801-562A-684C-B81E-FD1667E3AB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2"/>
          </p:nvPr>
        </p:nvSpPr>
        <p:spPr>
          <a:xfrm>
            <a:off x="865188" y="6356350"/>
            <a:ext cx="1643062" cy="365125"/>
          </a:xfrm>
          <a:prstGeom prst="rect">
            <a:avLst/>
          </a:prstGeom>
        </p:spPr>
        <p:txBody>
          <a:bodyPr vert="horz" lIns="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05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B3706FF9-A7A1-1E49-B552-C01D56EB6E49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1029" name="Rectangle 3"/>
          <p:cNvSpPr>
            <a:spLocks noChangeArrowheads="1"/>
          </p:cNvSpPr>
          <p:nvPr/>
        </p:nvSpPr>
        <p:spPr bwMode="auto">
          <a:xfrm rot="-5400000">
            <a:off x="9449594" y="5911057"/>
            <a:ext cx="1709737" cy="184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600" dirty="0">
                <a:solidFill>
                  <a:srgbClr val="7F7F7F"/>
                </a:solidFill>
              </a:rPr>
              <a:t>12-CRS-0106 REVISED </a:t>
            </a:r>
            <a:r>
              <a:rPr lang="en-US" sz="600" dirty="0" smtClean="0">
                <a:solidFill>
                  <a:srgbClr val="7F7F7F"/>
                </a:solidFill>
              </a:rPr>
              <a:t>8 </a:t>
            </a:r>
            <a:r>
              <a:rPr lang="en-US" sz="600" dirty="0">
                <a:solidFill>
                  <a:srgbClr val="7F7F7F"/>
                </a:solidFill>
              </a:rPr>
              <a:t>FEB 2013</a:t>
            </a:r>
          </a:p>
        </p:txBody>
      </p:sp>
      <p:sp>
        <p:nvSpPr>
          <p:cNvPr id="1030" name="Text Placeholder 11"/>
          <p:cNvSpPr>
            <a:spLocks noGrp="1"/>
          </p:cNvSpPr>
          <p:nvPr>
            <p:ph type="body" idx="1"/>
          </p:nvPr>
        </p:nvSpPr>
        <p:spPr bwMode="auto">
          <a:xfrm>
            <a:off x="365125" y="1646238"/>
            <a:ext cx="8326438" cy="4386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1031" name="Picture 4" descr="ieee_tag_blue_006699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8425" y="6132513"/>
            <a:ext cx="989013" cy="55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7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688" r:id="rId9"/>
    <p:sldLayoutId id="2147483689" r:id="rId10"/>
    <p:sldLayoutId id="2147483690" r:id="rId11"/>
    <p:sldLayoutId id="2147483691" r:id="rId12"/>
    <p:sldLayoutId id="2147483692" r:id="rId13"/>
    <p:sldLayoutId id="2147483693" r:id="rId14"/>
    <p:sldLayoutId id="2147483694" r:id="rId15"/>
    <p:sldLayoutId id="2147483702" r:id="rId16"/>
  </p:sldLayoutIdLst>
  <p:timing>
    <p:tnLst>
      <p:par>
        <p:cTn id="1" dur="indefinite" restart="never" nodeType="tmRoot"/>
      </p:par>
    </p:tnLst>
  </p:timing>
  <p:hf hdr="0" ftr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b="1" kern="1200">
          <a:solidFill>
            <a:schemeClr val="bg1"/>
          </a:solidFill>
          <a:latin typeface="+mj-lt"/>
          <a:ea typeface="ＭＳ Ｐゴシック" charset="0"/>
          <a:cs typeface="ＭＳ Ｐゴシック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Verdana" charset="0"/>
          <a:ea typeface="ＭＳ Ｐゴシック" charset="0"/>
          <a:cs typeface="ＭＳ Ｐゴシック" charset="0"/>
        </a:defRPr>
      </a:lvl9pPr>
    </p:titleStyle>
    <p:bodyStyle>
      <a:lvl1pPr marL="346075" indent="-346075" algn="l" defTabSz="457200" rtl="0" eaLnBrk="1" fontAlgn="base" hangingPunct="1">
        <a:spcBef>
          <a:spcPts val="1800"/>
        </a:spcBef>
        <a:spcAft>
          <a:spcPct val="0"/>
        </a:spcAft>
        <a:buSzPct val="135000"/>
        <a:buBlip>
          <a:blip r:embed="rId20"/>
        </a:buBlip>
        <a:defRPr sz="24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593725" indent="-182563" algn="l" defTabSz="457200" rtl="0" eaLnBrk="1" fontAlgn="base" hangingPunct="1">
        <a:spcBef>
          <a:spcPts val="800"/>
        </a:spcBef>
        <a:spcAft>
          <a:spcPct val="0"/>
        </a:spcAft>
        <a:buClr>
          <a:srgbClr val="595959"/>
        </a:buClr>
        <a:buFont typeface="Lucida Grande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822325" indent="-182563" algn="l" defTabSz="457200" rtl="0" eaLnBrk="1" fontAlgn="base" hangingPunct="1">
        <a:spcBef>
          <a:spcPts val="700"/>
        </a:spcBef>
        <a:spcAft>
          <a:spcPct val="0"/>
        </a:spcAft>
        <a:buClr>
          <a:srgbClr val="595959"/>
        </a:buClr>
        <a:buFont typeface="Wingdings" charset="0"/>
        <a:buChar char="§"/>
        <a:defRPr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050925" indent="-182563" algn="l" defTabSz="457200" rtl="0" eaLnBrk="1" fontAlgn="base" hangingPunct="1">
        <a:spcBef>
          <a:spcPts val="600"/>
        </a:spcBef>
        <a:spcAft>
          <a:spcPct val="0"/>
        </a:spcAft>
        <a:buClr>
          <a:srgbClr val="595959"/>
        </a:buClr>
        <a:buFont typeface="Arial" charset="0"/>
        <a:buChar char="–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1233488" indent="-182563" algn="l" defTabSz="457200" rtl="0" eaLnBrk="1" fontAlgn="base" hangingPunct="1">
        <a:spcBef>
          <a:spcPts val="600"/>
        </a:spcBef>
        <a:spcAft>
          <a:spcPct val="0"/>
        </a:spcAft>
        <a:buClr>
          <a:srgbClr val="7F7F7F"/>
        </a:buClr>
        <a:buFont typeface="Wingdings" charset="0"/>
        <a:buChar char="§"/>
        <a:defRPr sz="16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4"/>
          </p:nvPr>
        </p:nvSpPr>
        <p:spPr/>
        <p:txBody>
          <a:bodyPr/>
          <a:lstStyle/>
          <a:p>
            <a:pPr>
              <a:defRPr/>
            </a:pPr>
            <a:fld id="{5BB9E4D3-F80A-BB4B-8FD5-37E8CBED91A1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9707DF4B-7680-694A-826F-A5CCF24D2FEC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450850" y="3157538"/>
            <a:ext cx="7908925" cy="765175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ea typeface="+mj-ea"/>
                <a:cs typeface="+mj-cs"/>
              </a:rPr>
              <a:t>Region 6 Young Professionals</a:t>
            </a:r>
            <a:endParaRPr lang="en-US" dirty="0">
              <a:ea typeface="+mj-ea"/>
              <a:cs typeface="+mj-cs"/>
            </a:endParaRPr>
          </a:p>
        </p:txBody>
      </p:sp>
      <p:sp>
        <p:nvSpPr>
          <p:cNvPr id="10244" name="Subtitle 4"/>
          <p:cNvSpPr>
            <a:spLocks noGrp="1"/>
          </p:cNvSpPr>
          <p:nvPr>
            <p:ph type="subTitle" idx="1"/>
          </p:nvPr>
        </p:nvSpPr>
        <p:spPr>
          <a:xfrm>
            <a:off x="450850" y="4165600"/>
            <a:ext cx="7908925" cy="430213"/>
          </a:xfrm>
        </p:spPr>
        <p:txBody>
          <a:bodyPr/>
          <a:lstStyle/>
          <a:p>
            <a:pPr>
              <a:buFont typeface="Wingdings" charset="0"/>
              <a:buNone/>
            </a:pPr>
            <a:r>
              <a:rPr lang="en-US" dirty="0" smtClean="0">
                <a:latin typeface="Verdana" charset="0"/>
                <a:cs typeface="Verdana" charset="0"/>
              </a:rPr>
              <a:t>Sean Collison – R6 YP Chair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6"/>
          </p:nvPr>
        </p:nvSpPr>
        <p:spPr/>
        <p:txBody>
          <a:bodyPr/>
          <a:lstStyle/>
          <a:p>
            <a:pPr>
              <a:defRPr/>
            </a:pPr>
            <a:fld id="{E50B30B4-8BA1-E748-9630-47607DB342DA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F3183B9-47F6-7D44-B054-A14E1BAC9B30}" type="slidenum">
              <a:rPr lang="en-US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1126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 smtClean="0">
                <a:latin typeface="Verdana" charset="0"/>
              </a:rPr>
              <a:t>IEEE Young Professionals Affinity Group</a:t>
            </a:r>
            <a:endParaRPr lang="en-US" sz="2800" dirty="0">
              <a:latin typeface="Verdana" charset="0"/>
            </a:endParaRPr>
          </a:p>
        </p:txBody>
      </p:sp>
      <p:sp>
        <p:nvSpPr>
          <p:cNvPr id="11268" name="Content Placeholder 4"/>
          <p:cNvSpPr>
            <a:spLocks noGrp="1"/>
          </p:cNvSpPr>
          <p:nvPr>
            <p:ph sz="quarter" idx="14"/>
          </p:nvPr>
        </p:nvSpPr>
        <p:spPr>
          <a:xfrm>
            <a:off x="365125" y="1646238"/>
            <a:ext cx="8326438" cy="4389437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YP Affinity Group is an international community of enthusiastic, dynamic, and innovative IEEE members and volunteers.</a:t>
            </a:r>
          </a:p>
          <a:p>
            <a:r>
              <a:rPr lang="en-US" dirty="0" smtClean="0">
                <a:latin typeface="Verdana" charset="0"/>
              </a:rPr>
              <a:t>Benefits</a:t>
            </a:r>
          </a:p>
          <a:p>
            <a:pPr lvl="1"/>
            <a:r>
              <a:rPr lang="en-US" dirty="0" smtClean="0">
                <a:latin typeface="Verdana" charset="0"/>
              </a:rPr>
              <a:t> Provides Professional Networking to early-career IEEE Members.</a:t>
            </a:r>
          </a:p>
          <a:p>
            <a:pPr lvl="1"/>
            <a:r>
              <a:rPr lang="en-US" dirty="0" smtClean="0">
                <a:latin typeface="Verdana" charset="0"/>
              </a:rPr>
              <a:t>Helps YP’s evaluate their career goals.</a:t>
            </a:r>
          </a:p>
          <a:p>
            <a:pPr lvl="1"/>
            <a:r>
              <a:rPr lang="en-US" dirty="0" smtClean="0">
                <a:latin typeface="Verdana" charset="0"/>
              </a:rPr>
              <a:t>Helps YP’s polish their professional image</a:t>
            </a:r>
          </a:p>
          <a:p>
            <a:pPr lvl="1"/>
            <a:r>
              <a:rPr lang="en-US" dirty="0" smtClean="0">
                <a:latin typeface="Verdana" charset="0"/>
              </a:rPr>
              <a:t>Creates building blocks for a lifelong and diverse professional network.</a:t>
            </a:r>
          </a:p>
          <a:p>
            <a:endParaRPr lang="en-US" dirty="0" smtClean="0">
              <a:latin typeface="Verdana" charset="0"/>
            </a:endParaRPr>
          </a:p>
          <a:p>
            <a:endParaRPr lang="en-US" dirty="0">
              <a:latin typeface="Verdan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27731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>
                <a:latin typeface="Verdana" charset="0"/>
              </a:rPr>
              <a:t>IEEE Young Professionals Affinity Group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>
                <a:latin typeface="Verdana" charset="0"/>
              </a:rPr>
              <a:t>Automatically included </a:t>
            </a:r>
            <a:r>
              <a:rPr lang="en-US" dirty="0">
                <a:latin typeface="Verdana" charset="0"/>
              </a:rPr>
              <a:t>in Affinity Group for 15 years after first professional </a:t>
            </a:r>
            <a:r>
              <a:rPr lang="en-US" dirty="0" smtClean="0">
                <a:latin typeface="Verdana" charset="0"/>
              </a:rPr>
              <a:t>degree (e.g. Bachelors), </a:t>
            </a:r>
            <a:r>
              <a:rPr lang="en-US" dirty="0">
                <a:latin typeface="Verdana" charset="0"/>
              </a:rPr>
              <a:t>can opt-in after that.</a:t>
            </a:r>
          </a:p>
          <a:p>
            <a:r>
              <a:rPr lang="en-US" dirty="0">
                <a:latin typeface="Verdana" charset="0"/>
              </a:rPr>
              <a:t>No extra cost to be a member of the YP Affinity </a:t>
            </a:r>
            <a:r>
              <a:rPr lang="en-US" dirty="0" smtClean="0">
                <a:latin typeface="Verdana" charset="0"/>
              </a:rPr>
              <a:t>Group.</a:t>
            </a:r>
            <a:endParaRPr lang="en-US" dirty="0">
              <a:latin typeface="Verdana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742CE1F0-28BF-A844-9B91-A150FCA372DE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08785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6"/>
          </p:nvPr>
        </p:nvSpPr>
        <p:spPr/>
        <p:txBody>
          <a:bodyPr/>
          <a:lstStyle/>
          <a:p>
            <a:pPr>
              <a:defRPr/>
            </a:pPr>
            <a:fld id="{E50B30B4-8BA1-E748-9630-47607DB342DA}" type="datetime1">
              <a:rPr lang="en-US"/>
              <a:pPr>
                <a:defRPr/>
              </a:pPr>
              <a:t>2016-01-29</a:t>
            </a:fld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1F3183B9-47F6-7D44-B054-A14E1BAC9B30}" type="slidenum">
              <a:rPr lang="en-US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11267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Verdana" charset="0"/>
              </a:rPr>
              <a:t>Current Plans</a:t>
            </a:r>
            <a:endParaRPr lang="en-US" dirty="0">
              <a:latin typeface="Verdana" charset="0"/>
            </a:endParaRPr>
          </a:p>
        </p:txBody>
      </p:sp>
      <p:sp>
        <p:nvSpPr>
          <p:cNvPr id="11268" name="Content Placeholder 4"/>
          <p:cNvSpPr>
            <a:spLocks noGrp="1"/>
          </p:cNvSpPr>
          <p:nvPr>
            <p:ph sz="quarter" idx="14"/>
          </p:nvPr>
        </p:nvSpPr>
        <p:spPr>
          <a:xfrm>
            <a:off x="365125" y="1646238"/>
            <a:ext cx="8326438" cy="4389437"/>
          </a:xfrm>
        </p:spPr>
        <p:txBody>
          <a:bodyPr/>
          <a:lstStyle/>
          <a:p>
            <a:r>
              <a:rPr lang="en-US" dirty="0" smtClean="0">
                <a:latin typeface="Verdana" charset="0"/>
              </a:rPr>
              <a:t>Engage YP Chairs in each Section</a:t>
            </a:r>
          </a:p>
          <a:p>
            <a:pPr lvl="1"/>
            <a:r>
              <a:rPr lang="en-US" dirty="0" smtClean="0">
                <a:latin typeface="Verdana" charset="0"/>
              </a:rPr>
              <a:t>Should host at least 2 meetups / events each year to retain Affinity Group.</a:t>
            </a:r>
          </a:p>
          <a:p>
            <a:pPr lvl="1"/>
            <a:r>
              <a:rPr lang="en-US" dirty="0" smtClean="0">
                <a:latin typeface="Verdana" charset="0"/>
              </a:rPr>
              <a:t>I will start up regular meetings w/ YP Chairs to drive cross section collaboration.</a:t>
            </a:r>
          </a:p>
          <a:p>
            <a:r>
              <a:rPr lang="en-US" dirty="0" smtClean="0">
                <a:latin typeface="Verdana" charset="0"/>
              </a:rPr>
              <a:t>If you don’t have YP Affinity Group in your section, you can easily create one.</a:t>
            </a:r>
          </a:p>
          <a:p>
            <a:pPr lvl="1"/>
            <a:r>
              <a:rPr lang="en-US" dirty="0" smtClean="0">
                <a:latin typeface="Verdana" charset="0"/>
              </a:rPr>
              <a:t>LA Section just submitted a petition to create a YP Affinity Group.</a:t>
            </a:r>
          </a:p>
          <a:p>
            <a:pPr lvl="1"/>
            <a:r>
              <a:rPr lang="en-US" dirty="0" smtClean="0">
                <a:latin typeface="Verdana" charset="0"/>
              </a:rPr>
              <a:t>Feel free to ping me if you need details on how to submit a petition for creating a YP Affinity Group.</a:t>
            </a:r>
            <a:endParaRPr lang="en-US" dirty="0">
              <a:latin typeface="Verdana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Current Plans (cont.)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dirty="0" smtClean="0"/>
              <a:t>We would like to host more YP meetups at major conferences.</a:t>
            </a:r>
          </a:p>
          <a:p>
            <a:pPr lvl="1"/>
            <a:r>
              <a:rPr lang="en-US" dirty="0" smtClean="0"/>
              <a:t> We are looking for a major Conference in 2016 to host a flagship event.  2015 Event was at the International Microwave Symposium in Phoenix, AZ.</a:t>
            </a:r>
          </a:p>
          <a:p>
            <a:pPr lvl="1"/>
            <a:r>
              <a:rPr lang="en-US" dirty="0" smtClean="0"/>
              <a:t>We get MGA funds ($1000) to help sponsor the flagship event.</a:t>
            </a:r>
            <a:endParaRPr lang="en-US" dirty="0"/>
          </a:p>
          <a:p>
            <a:r>
              <a:rPr lang="en-US" dirty="0" smtClean="0"/>
              <a:t>Budget for the year $5,000.</a:t>
            </a:r>
          </a:p>
          <a:p>
            <a:pPr lvl="1"/>
            <a:r>
              <a:rPr lang="en-US" dirty="0" smtClean="0"/>
              <a:t>We are currently sponsoring a YP hackathon in The Bay Area for $500.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pPr>
              <a:defRPr/>
            </a:pPr>
            <a:fld id="{742CE1F0-28BF-A844-9B91-A150FCA372DE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pPr>
              <a:defRPr/>
            </a:pPr>
            <a:fld id="{E39F33F5-130B-7D45-AB13-851FA997CDAC}" type="datetime1">
              <a:rPr lang="en-US" smtClean="0"/>
              <a:pPr>
                <a:defRPr/>
              </a:pPr>
              <a:t>2016-01-29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137998"/>
      </p:ext>
    </p:extLst>
  </p:cSld>
  <p:clrMapOvr>
    <a:masterClrMapping/>
  </p:clrMapOvr>
</p:sld>
</file>

<file path=ppt/theme/theme1.xml><?xml version="1.0" encoding="utf-8"?>
<a:theme xmlns:a="http://schemas.openxmlformats.org/drawingml/2006/main" name="ieee_presentation_template_tagline">
  <a:themeElements>
    <a:clrScheme name="IEEE Corporate">
      <a:dk1>
        <a:sysClr val="windowText" lastClr="000000"/>
      </a:dk1>
      <a:lt1>
        <a:sysClr val="window" lastClr="FFFFFF"/>
      </a:lt1>
      <a:dk2>
        <a:srgbClr val="00678F"/>
      </a:dk2>
      <a:lt2>
        <a:srgbClr val="EEECE1"/>
      </a:lt2>
      <a:accent1>
        <a:srgbClr val="0066A1"/>
      </a:accent1>
      <a:accent2>
        <a:srgbClr val="E37222"/>
      </a:accent2>
      <a:accent3>
        <a:srgbClr val="71953D"/>
      </a:accent3>
      <a:accent4>
        <a:srgbClr val="6B1F7C"/>
      </a:accent4>
      <a:accent5>
        <a:srgbClr val="009FDB"/>
      </a:accent5>
      <a:accent6>
        <a:srgbClr val="810031"/>
      </a:accent6>
      <a:hlink>
        <a:srgbClr val="0066A1"/>
      </a:hlink>
      <a:folHlink>
        <a:srgbClr val="541868"/>
      </a:folHlink>
    </a:clrScheme>
    <a:fontScheme name="Office">
      <a:majorFont>
        <a:latin typeface="Verdan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ln>
          <a:noFill/>
        </a:ln>
      </a:spPr>
      <a:bodyPr/>
      <a:lstStyle>
        <a:defPPr>
          <a:defRPr dirty="0" smtClean="0"/>
        </a:defPPr>
      </a:lst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ieee_presentation_template_tagline.pot</Template>
  <TotalTime>654</TotalTime>
  <Words>291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1" baseType="lpstr">
      <vt:lpstr>ＭＳ Ｐゴシック</vt:lpstr>
      <vt:lpstr>Arial</vt:lpstr>
      <vt:lpstr>Lucida Grande</vt:lpstr>
      <vt:lpstr>Verdana</vt:lpstr>
      <vt:lpstr>Wingdings</vt:lpstr>
      <vt:lpstr>ieee_presentation_template_tagline</vt:lpstr>
      <vt:lpstr>Region 6 Young Professionals</vt:lpstr>
      <vt:lpstr>IEEE Young Professionals Affinity Group</vt:lpstr>
      <vt:lpstr>IEEE Young Professionals Affinity Group</vt:lpstr>
      <vt:lpstr>Current Plans</vt:lpstr>
      <vt:lpstr>Current Plans (cont.)</vt:lpstr>
    </vt:vector>
  </TitlesOfParts>
  <Company>IEEE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Engel, Lisa Lisa.</dc:creator>
  <cp:lastModifiedBy>Collison, Sean</cp:lastModifiedBy>
  <cp:revision>92</cp:revision>
  <dcterms:created xsi:type="dcterms:W3CDTF">2012-11-14T18:53:32Z</dcterms:created>
  <dcterms:modified xsi:type="dcterms:W3CDTF">2016-01-29T21:09:56Z</dcterms:modified>
</cp:coreProperties>
</file>